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24" r:id="rId2"/>
    <p:sldId id="334" r:id="rId3"/>
    <p:sldId id="336" r:id="rId4"/>
    <p:sldId id="338" r:id="rId5"/>
    <p:sldId id="318" r:id="rId6"/>
    <p:sldId id="339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  <a:srgbClr val="CCECFF"/>
    <a:srgbClr val="66CCFF"/>
    <a:srgbClr val="FF0000"/>
    <a:srgbClr val="99CCFF"/>
    <a:srgbClr val="FFCC66"/>
    <a:srgbClr val="FF6600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1" d="100"/>
          <a:sy n="51" d="100"/>
        </p:scale>
        <p:origin x="534" y="27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734292" y="2667001"/>
            <a:ext cx="8326584" cy="457200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テーブルやイスを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移動させた方は、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使用後に元の場所に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戻してください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1492424-F3D6-8C7E-44F3-B75F3C430115}"/>
              </a:ext>
            </a:extLst>
          </p:cNvPr>
          <p:cNvSpPr/>
          <p:nvPr/>
        </p:nvSpPr>
        <p:spPr>
          <a:xfrm>
            <a:off x="295835" y="295835"/>
            <a:ext cx="6266330" cy="9314330"/>
          </a:xfrm>
          <a:prstGeom prst="roundRect">
            <a:avLst>
              <a:gd name="adj" fmla="val 5458"/>
            </a:avLst>
          </a:prstGeom>
          <a:noFill/>
          <a:ln w="254000" cmpd="thinThick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38299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97BEB2D-8DF6-175E-518F-7C1D2F0882C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8B89B5A-AAB4-094E-71D9-4D03B05C61B3}"/>
              </a:ext>
            </a:extLst>
          </p:cNvPr>
          <p:cNvSpPr txBox="1"/>
          <p:nvPr/>
        </p:nvSpPr>
        <p:spPr>
          <a:xfrm rot="5400000">
            <a:off x="-1085851" y="2381251"/>
            <a:ext cx="9029702" cy="514350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テーブルやイスを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移動させた方は、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使用後に元の場所に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戻してください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03733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79BCC9A-E57A-2842-E41D-95D347C418E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E5A431EB-EC19-E82C-617D-78D9079AF6B5}"/>
              </a:ext>
            </a:extLst>
          </p:cNvPr>
          <p:cNvGrpSpPr/>
          <p:nvPr/>
        </p:nvGrpSpPr>
        <p:grpSpPr>
          <a:xfrm>
            <a:off x="207439" y="232273"/>
            <a:ext cx="6443122" cy="9441452"/>
            <a:chOff x="207439" y="232273"/>
            <a:chExt cx="6443122" cy="9441452"/>
          </a:xfrm>
        </p:grpSpPr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A594F5A0-746D-A0CC-05A1-A284EEAD03AA}"/>
                </a:ext>
              </a:extLst>
            </p:cNvPr>
            <p:cNvSpPr/>
            <p:nvPr/>
          </p:nvSpPr>
          <p:spPr>
            <a:xfrm>
              <a:off x="296562" y="362870"/>
              <a:ext cx="6264876" cy="9180258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E0166DE6-873C-6F7D-7D13-8CD53F56E18F}"/>
                </a:ext>
              </a:extLst>
            </p:cNvPr>
            <p:cNvSpPr/>
            <p:nvPr/>
          </p:nvSpPr>
          <p:spPr>
            <a:xfrm>
              <a:off x="207439" y="232273"/>
              <a:ext cx="6443122" cy="9441452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F06183C3-7196-928A-D952-9FF934C8630C}"/>
              </a:ext>
            </a:extLst>
          </p:cNvPr>
          <p:cNvSpPr txBox="1"/>
          <p:nvPr/>
        </p:nvSpPr>
        <p:spPr>
          <a:xfrm rot="5400000">
            <a:off x="-590551" y="2609851"/>
            <a:ext cx="8039102" cy="468630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テーブルやイスを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移動させた方は、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必ず元の場所に</a:t>
            </a: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戻すこと！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41608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7AC2B89-B337-CCEB-DED3-56AA8B5C285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F52D75B6-9A30-24DD-8F5E-173DFE2BAB35}"/>
              </a:ext>
            </a:extLst>
          </p:cNvPr>
          <p:cNvSpPr/>
          <p:nvPr/>
        </p:nvSpPr>
        <p:spPr>
          <a:xfrm>
            <a:off x="139847" y="159919"/>
            <a:ext cx="6578306" cy="3230051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03ED7E04-F099-8598-A31A-A0295B74F3B1}"/>
              </a:ext>
            </a:extLst>
          </p:cNvPr>
          <p:cNvSpPr txBox="1"/>
          <p:nvPr/>
        </p:nvSpPr>
        <p:spPr>
          <a:xfrm>
            <a:off x="323655" y="3647855"/>
            <a:ext cx="6248595" cy="580564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テーブルやイスを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移動させた方は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使用後に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元の場所に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戻してください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5531805B-AF37-B392-C47C-F013CA32BBF3}"/>
              </a:ext>
            </a:extLst>
          </p:cNvPr>
          <p:cNvGrpSpPr/>
          <p:nvPr/>
        </p:nvGrpSpPr>
        <p:grpSpPr>
          <a:xfrm>
            <a:off x="2000250" y="346194"/>
            <a:ext cx="2857500" cy="2857500"/>
            <a:chOff x="6623241" y="3774236"/>
            <a:chExt cx="2606484" cy="2606484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D94EFA87-3032-CD1D-29E4-E0A11061A6FB}"/>
                </a:ext>
              </a:extLst>
            </p:cNvPr>
            <p:cNvGrpSpPr/>
            <p:nvPr/>
          </p:nvGrpSpPr>
          <p:grpSpPr>
            <a:xfrm>
              <a:off x="6623241" y="3774236"/>
              <a:ext cx="2606484" cy="2606484"/>
              <a:chOff x="643930" y="806730"/>
              <a:chExt cx="2735056" cy="2735056"/>
            </a:xfrm>
          </p:grpSpPr>
          <p:sp>
            <p:nvSpPr>
              <p:cNvPr id="13" name="四角形: 角を丸くする 12">
                <a:extLst>
                  <a:ext uri="{FF2B5EF4-FFF2-40B4-BE49-F238E27FC236}">
                    <a16:creationId xmlns:a16="http://schemas.microsoft.com/office/drawing/2014/main" id="{F1955D23-B530-F585-353F-31E75DFE4164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9F4ECB1F-C528-683E-6B61-B4839070CDD7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D1C1291E-FBDD-5FC0-0584-C5A1471C9BF8}"/>
                </a:ext>
              </a:extLst>
            </p:cNvPr>
            <p:cNvSpPr/>
            <p:nvPr/>
          </p:nvSpPr>
          <p:spPr bwMode="auto">
            <a:xfrm>
              <a:off x="6698491" y="3849486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80CBC8E2-B8E8-0575-FD98-3D3E8D963D1F}"/>
                </a:ext>
              </a:extLst>
            </p:cNvPr>
            <p:cNvGrpSpPr/>
            <p:nvPr/>
          </p:nvGrpSpPr>
          <p:grpSpPr>
            <a:xfrm>
              <a:off x="6977873" y="4051027"/>
              <a:ext cx="1915764" cy="1992071"/>
              <a:chOff x="2871768" y="-1251520"/>
              <a:chExt cx="1915764" cy="1992071"/>
            </a:xfrm>
          </p:grpSpPr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A5C9791B-1810-AF28-C057-CFB250E3EAD5}"/>
                  </a:ext>
                </a:extLst>
              </p:cNvPr>
              <p:cNvGrpSpPr/>
              <p:nvPr/>
            </p:nvGrpSpPr>
            <p:grpSpPr>
              <a:xfrm>
                <a:off x="2871768" y="-604071"/>
                <a:ext cx="1165540" cy="1109194"/>
                <a:chOff x="2261566" y="2912146"/>
                <a:chExt cx="993115" cy="945105"/>
              </a:xfrm>
              <a:solidFill>
                <a:srgbClr val="663300"/>
              </a:solidFill>
            </p:grpSpPr>
            <p:sp>
              <p:nvSpPr>
                <p:cNvPr id="11" name="フリーフォーム: 図形 10">
                  <a:extLst>
                    <a:ext uri="{FF2B5EF4-FFF2-40B4-BE49-F238E27FC236}">
                      <a16:creationId xmlns:a16="http://schemas.microsoft.com/office/drawing/2014/main" id="{9234BC44-A3EF-7B87-C1A7-563D7B28F8E2}"/>
                    </a:ext>
                  </a:extLst>
                </p:cNvPr>
                <p:cNvSpPr/>
                <p:nvPr/>
              </p:nvSpPr>
              <p:spPr bwMode="auto">
                <a:xfrm>
                  <a:off x="2261566" y="3086095"/>
                  <a:ext cx="914614" cy="765085"/>
                </a:xfrm>
                <a:custGeom>
                  <a:avLst/>
                  <a:gdLst>
                    <a:gd name="connsiteX0" fmla="*/ 96851 w 914614"/>
                    <a:gd name="connsiteY0" fmla="*/ 90010 h 765085"/>
                    <a:gd name="connsiteX1" fmla="*/ 96851 w 914614"/>
                    <a:gd name="connsiteY1" fmla="*/ 224021 h 765085"/>
                    <a:gd name="connsiteX2" fmla="*/ 814356 w 914614"/>
                    <a:gd name="connsiteY2" fmla="*/ 224021 h 765085"/>
                    <a:gd name="connsiteX3" fmla="*/ 814356 w 914614"/>
                    <a:gd name="connsiteY3" fmla="*/ 90010 h 765085"/>
                    <a:gd name="connsiteX4" fmla="*/ 35639 w 914614"/>
                    <a:gd name="connsiteY4" fmla="*/ 0 h 765085"/>
                    <a:gd name="connsiteX5" fmla="*/ 878975 w 914614"/>
                    <a:gd name="connsiteY5" fmla="*/ 0 h 765085"/>
                    <a:gd name="connsiteX6" fmla="*/ 914614 w 914614"/>
                    <a:gd name="connsiteY6" fmla="*/ 35639 h 765085"/>
                    <a:gd name="connsiteX7" fmla="*/ 914614 w 914614"/>
                    <a:gd name="connsiteY7" fmla="*/ 90010 h 765085"/>
                    <a:gd name="connsiteX8" fmla="*/ 873138 w 914614"/>
                    <a:gd name="connsiteY8" fmla="*/ 90010 h 765085"/>
                    <a:gd name="connsiteX9" fmla="*/ 873138 w 914614"/>
                    <a:gd name="connsiteY9" fmla="*/ 765085 h 765085"/>
                    <a:gd name="connsiteX10" fmla="*/ 814356 w 914614"/>
                    <a:gd name="connsiteY10" fmla="*/ 765085 h 765085"/>
                    <a:gd name="connsiteX11" fmla="*/ 814356 w 914614"/>
                    <a:gd name="connsiteY11" fmla="*/ 269740 h 765085"/>
                    <a:gd name="connsiteX12" fmla="*/ 96851 w 914614"/>
                    <a:gd name="connsiteY12" fmla="*/ 269740 h 765085"/>
                    <a:gd name="connsiteX13" fmla="*/ 96851 w 914614"/>
                    <a:gd name="connsiteY13" fmla="*/ 765085 h 765085"/>
                    <a:gd name="connsiteX14" fmla="*/ 38069 w 914614"/>
                    <a:gd name="connsiteY14" fmla="*/ 765085 h 765085"/>
                    <a:gd name="connsiteX15" fmla="*/ 38069 w 914614"/>
                    <a:gd name="connsiteY15" fmla="*/ 90010 h 765085"/>
                    <a:gd name="connsiteX16" fmla="*/ 0 w 914614"/>
                    <a:gd name="connsiteY16" fmla="*/ 90010 h 765085"/>
                    <a:gd name="connsiteX17" fmla="*/ 0 w 914614"/>
                    <a:gd name="connsiteY17" fmla="*/ 35639 h 765085"/>
                    <a:gd name="connsiteX18" fmla="*/ 35639 w 914614"/>
                    <a:gd name="connsiteY18" fmla="*/ 0 h 7650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14614" h="765085">
                      <a:moveTo>
                        <a:pt x="96851" y="90010"/>
                      </a:moveTo>
                      <a:lnTo>
                        <a:pt x="96851" y="224021"/>
                      </a:lnTo>
                      <a:lnTo>
                        <a:pt x="814356" y="224021"/>
                      </a:lnTo>
                      <a:lnTo>
                        <a:pt x="814356" y="90010"/>
                      </a:lnTo>
                      <a:close/>
                      <a:moveTo>
                        <a:pt x="35639" y="0"/>
                      </a:moveTo>
                      <a:lnTo>
                        <a:pt x="878975" y="0"/>
                      </a:lnTo>
                      <a:cubicBezTo>
                        <a:pt x="898658" y="0"/>
                        <a:pt x="914614" y="15956"/>
                        <a:pt x="914614" y="35639"/>
                      </a:cubicBezTo>
                      <a:lnTo>
                        <a:pt x="914614" y="90010"/>
                      </a:lnTo>
                      <a:lnTo>
                        <a:pt x="873138" y="90010"/>
                      </a:lnTo>
                      <a:lnTo>
                        <a:pt x="873138" y="765085"/>
                      </a:lnTo>
                      <a:lnTo>
                        <a:pt x="814356" y="765085"/>
                      </a:lnTo>
                      <a:lnTo>
                        <a:pt x="814356" y="269740"/>
                      </a:lnTo>
                      <a:lnTo>
                        <a:pt x="96851" y="269740"/>
                      </a:lnTo>
                      <a:lnTo>
                        <a:pt x="96851" y="765085"/>
                      </a:lnTo>
                      <a:lnTo>
                        <a:pt x="38069" y="765085"/>
                      </a:lnTo>
                      <a:lnTo>
                        <a:pt x="38069" y="90010"/>
                      </a:lnTo>
                      <a:lnTo>
                        <a:pt x="0" y="90010"/>
                      </a:lnTo>
                      <a:lnTo>
                        <a:pt x="0" y="35639"/>
                      </a:lnTo>
                      <a:cubicBezTo>
                        <a:pt x="0" y="15956"/>
                        <a:pt x="15956" y="0"/>
                        <a:pt x="35639" y="0"/>
                      </a:cubicBez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" name="フリーフォーム: 図形 11">
                  <a:extLst>
                    <a:ext uri="{FF2B5EF4-FFF2-40B4-BE49-F238E27FC236}">
                      <a16:creationId xmlns:a16="http://schemas.microsoft.com/office/drawing/2014/main" id="{879DCAAA-DB91-8430-E713-CE65F8AC07C6}"/>
                    </a:ext>
                  </a:extLst>
                </p:cNvPr>
                <p:cNvSpPr/>
                <p:nvPr/>
              </p:nvSpPr>
              <p:spPr bwMode="auto">
                <a:xfrm>
                  <a:off x="2712719" y="2912146"/>
                  <a:ext cx="541962" cy="945105"/>
                </a:xfrm>
                <a:custGeom>
                  <a:avLst/>
                  <a:gdLst>
                    <a:gd name="connsiteX0" fmla="*/ 94287 w 541962"/>
                    <a:gd name="connsiteY0" fmla="*/ 585064 h 945105"/>
                    <a:gd name="connsiteX1" fmla="*/ 94287 w 541962"/>
                    <a:gd name="connsiteY1" fmla="*/ 719076 h 945105"/>
                    <a:gd name="connsiteX2" fmla="*/ 483180 w 541962"/>
                    <a:gd name="connsiteY2" fmla="*/ 719076 h 945105"/>
                    <a:gd name="connsiteX3" fmla="*/ 483180 w 541962"/>
                    <a:gd name="connsiteY3" fmla="*/ 585064 h 945105"/>
                    <a:gd name="connsiteX4" fmla="*/ 483180 w 541962"/>
                    <a:gd name="connsiteY4" fmla="*/ 0 h 945105"/>
                    <a:gd name="connsiteX5" fmla="*/ 541962 w 541962"/>
                    <a:gd name="connsiteY5" fmla="*/ 0 h 945105"/>
                    <a:gd name="connsiteX6" fmla="*/ 541962 w 541962"/>
                    <a:gd name="connsiteY6" fmla="*/ 945105 h 945105"/>
                    <a:gd name="connsiteX7" fmla="*/ 483180 w 541962"/>
                    <a:gd name="connsiteY7" fmla="*/ 945105 h 945105"/>
                    <a:gd name="connsiteX8" fmla="*/ 483180 w 541962"/>
                    <a:gd name="connsiteY8" fmla="*/ 764795 h 945105"/>
                    <a:gd name="connsiteX9" fmla="*/ 94287 w 541962"/>
                    <a:gd name="connsiteY9" fmla="*/ 764795 h 945105"/>
                    <a:gd name="connsiteX10" fmla="*/ 94287 w 541962"/>
                    <a:gd name="connsiteY10" fmla="*/ 945105 h 945105"/>
                    <a:gd name="connsiteX11" fmla="*/ 35505 w 541962"/>
                    <a:gd name="connsiteY11" fmla="*/ 945105 h 945105"/>
                    <a:gd name="connsiteX12" fmla="*/ 35505 w 541962"/>
                    <a:gd name="connsiteY12" fmla="*/ 585064 h 945105"/>
                    <a:gd name="connsiteX13" fmla="*/ 0 w 541962"/>
                    <a:gd name="connsiteY13" fmla="*/ 585064 h 945105"/>
                    <a:gd name="connsiteX14" fmla="*/ 0 w 541962"/>
                    <a:gd name="connsiteY14" fmla="*/ 542774 h 945105"/>
                    <a:gd name="connsiteX15" fmla="*/ 27721 w 541962"/>
                    <a:gd name="connsiteY15" fmla="*/ 515053 h 945105"/>
                    <a:gd name="connsiteX16" fmla="*/ 483180 w 541962"/>
                    <a:gd name="connsiteY16" fmla="*/ 515053 h 9451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541962" h="945105">
                      <a:moveTo>
                        <a:pt x="94287" y="585064"/>
                      </a:moveTo>
                      <a:lnTo>
                        <a:pt x="94287" y="719076"/>
                      </a:lnTo>
                      <a:lnTo>
                        <a:pt x="483180" y="719076"/>
                      </a:lnTo>
                      <a:lnTo>
                        <a:pt x="483180" y="585064"/>
                      </a:lnTo>
                      <a:close/>
                      <a:moveTo>
                        <a:pt x="483180" y="0"/>
                      </a:moveTo>
                      <a:lnTo>
                        <a:pt x="541962" y="0"/>
                      </a:lnTo>
                      <a:lnTo>
                        <a:pt x="541962" y="945105"/>
                      </a:lnTo>
                      <a:lnTo>
                        <a:pt x="483180" y="945105"/>
                      </a:lnTo>
                      <a:lnTo>
                        <a:pt x="483180" y="764795"/>
                      </a:lnTo>
                      <a:lnTo>
                        <a:pt x="94287" y="764795"/>
                      </a:lnTo>
                      <a:lnTo>
                        <a:pt x="94287" y="945105"/>
                      </a:lnTo>
                      <a:lnTo>
                        <a:pt x="35505" y="945105"/>
                      </a:lnTo>
                      <a:lnTo>
                        <a:pt x="35505" y="585064"/>
                      </a:lnTo>
                      <a:lnTo>
                        <a:pt x="0" y="585064"/>
                      </a:lnTo>
                      <a:lnTo>
                        <a:pt x="0" y="542774"/>
                      </a:lnTo>
                      <a:cubicBezTo>
                        <a:pt x="0" y="527464"/>
                        <a:pt x="12411" y="515053"/>
                        <a:pt x="27721" y="515053"/>
                      </a:cubicBezTo>
                      <a:lnTo>
                        <a:pt x="483180" y="515053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8EA29F60-B9EE-A1D5-80B5-5105DA374820}"/>
                  </a:ext>
                </a:extLst>
              </p:cNvPr>
              <p:cNvSpPr/>
              <p:nvPr/>
            </p:nvSpPr>
            <p:spPr bwMode="auto">
              <a:xfrm>
                <a:off x="3829365" y="-1251520"/>
                <a:ext cx="958167" cy="1992071"/>
              </a:xfrm>
              <a:custGeom>
                <a:avLst/>
                <a:gdLst>
                  <a:gd name="connsiteX0" fmla="*/ 584990 w 958167"/>
                  <a:gd name="connsiteY0" fmla="*/ 0 h 1992071"/>
                  <a:gd name="connsiteX1" fmla="*/ 944181 w 958167"/>
                  <a:gd name="connsiteY1" fmla="*/ 414936 h 1992071"/>
                  <a:gd name="connsiteX2" fmla="*/ 724804 w 958167"/>
                  <a:gd name="connsiteY2" fmla="*/ 797264 h 1992071"/>
                  <a:gd name="connsiteX3" fmla="*/ 642810 w 958167"/>
                  <a:gd name="connsiteY3" fmla="*/ 816387 h 1992071"/>
                  <a:gd name="connsiteX4" fmla="*/ 647877 w 958167"/>
                  <a:gd name="connsiteY4" fmla="*/ 856300 h 1992071"/>
                  <a:gd name="connsiteX5" fmla="*/ 661470 w 958167"/>
                  <a:gd name="connsiteY5" fmla="*/ 859044 h 1992071"/>
                  <a:gd name="connsiteX6" fmla="*/ 781470 w 958167"/>
                  <a:gd name="connsiteY6" fmla="*/ 1040083 h 1992071"/>
                  <a:gd name="connsiteX7" fmla="*/ 781469 w 958167"/>
                  <a:gd name="connsiteY7" fmla="*/ 1500210 h 1992071"/>
                  <a:gd name="connsiteX8" fmla="*/ 723922 w 958167"/>
                  <a:gd name="connsiteY8" fmla="*/ 1639142 h 1992071"/>
                  <a:gd name="connsiteX9" fmla="*/ 712938 w 958167"/>
                  <a:gd name="connsiteY9" fmla="*/ 1646547 h 1992071"/>
                  <a:gd name="connsiteX10" fmla="*/ 958167 w 958167"/>
                  <a:gd name="connsiteY10" fmla="*/ 1939469 h 1992071"/>
                  <a:gd name="connsiteX11" fmla="*/ 905565 w 958167"/>
                  <a:gd name="connsiteY11" fmla="*/ 1992071 h 1992071"/>
                  <a:gd name="connsiteX12" fmla="*/ 597201 w 958167"/>
                  <a:gd name="connsiteY12" fmla="*/ 1733914 h 1992071"/>
                  <a:gd name="connsiteX13" fmla="*/ 293298 w 958167"/>
                  <a:gd name="connsiteY13" fmla="*/ 1986670 h 1992071"/>
                  <a:gd name="connsiteX14" fmla="*/ 240696 w 958167"/>
                  <a:gd name="connsiteY14" fmla="*/ 1934067 h 1992071"/>
                  <a:gd name="connsiteX15" fmla="*/ 470266 w 958167"/>
                  <a:gd name="connsiteY15" fmla="*/ 1658043 h 1992071"/>
                  <a:gd name="connsiteX16" fmla="*/ 460012 w 958167"/>
                  <a:gd name="connsiteY16" fmla="*/ 1651822 h 1992071"/>
                  <a:gd name="connsiteX17" fmla="*/ 388512 w 958167"/>
                  <a:gd name="connsiteY17" fmla="*/ 1500209 h 1992071"/>
                  <a:gd name="connsiteX18" fmla="*/ 388512 w 958167"/>
                  <a:gd name="connsiteY18" fmla="*/ 1150934 h 1992071"/>
                  <a:gd name="connsiteX19" fmla="*/ 337208 w 958167"/>
                  <a:gd name="connsiteY19" fmla="*/ 1180555 h 1992071"/>
                  <a:gd name="connsiteX20" fmla="*/ 291903 w 958167"/>
                  <a:gd name="connsiteY20" fmla="*/ 1186519 h 1992071"/>
                  <a:gd name="connsiteX21" fmla="*/ 285348 w 958167"/>
                  <a:gd name="connsiteY21" fmla="*/ 1183320 h 1992071"/>
                  <a:gd name="connsiteX22" fmla="*/ 44266 w 958167"/>
                  <a:gd name="connsiteY22" fmla="*/ 1118723 h 1992071"/>
                  <a:gd name="connsiteX23" fmla="*/ 2049 w 958167"/>
                  <a:gd name="connsiteY23" fmla="*/ 1045601 h 1992071"/>
                  <a:gd name="connsiteX24" fmla="*/ 75171 w 958167"/>
                  <a:gd name="connsiteY24" fmla="*/ 1003384 h 1992071"/>
                  <a:gd name="connsiteX25" fmla="*/ 300627 w 958167"/>
                  <a:gd name="connsiteY25" fmla="*/ 1063794 h 1992071"/>
                  <a:gd name="connsiteX26" fmla="*/ 392990 w 958167"/>
                  <a:gd name="connsiteY26" fmla="*/ 1010468 h 1992071"/>
                  <a:gd name="connsiteX27" fmla="*/ 397346 w 958167"/>
                  <a:gd name="connsiteY27" fmla="*/ 981656 h 1992071"/>
                  <a:gd name="connsiteX28" fmla="*/ 508513 w 958167"/>
                  <a:gd name="connsiteY28" fmla="*/ 859044 h 1992071"/>
                  <a:gd name="connsiteX29" fmla="*/ 522105 w 958167"/>
                  <a:gd name="connsiteY29" fmla="*/ 856300 h 1992071"/>
                  <a:gd name="connsiteX30" fmla="*/ 527173 w 958167"/>
                  <a:gd name="connsiteY30" fmla="*/ 816388 h 1992071"/>
                  <a:gd name="connsiteX31" fmla="*/ 445177 w 958167"/>
                  <a:gd name="connsiteY31" fmla="*/ 797264 h 1992071"/>
                  <a:gd name="connsiteX32" fmla="*/ 225799 w 958167"/>
                  <a:gd name="connsiteY32" fmla="*/ 414936 h 1992071"/>
                  <a:gd name="connsiteX33" fmla="*/ 584990 w 958167"/>
                  <a:gd name="connsiteY33" fmla="*/ 0 h 19920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958167" h="1992071">
                    <a:moveTo>
                      <a:pt x="584990" y="0"/>
                    </a:moveTo>
                    <a:cubicBezTo>
                      <a:pt x="783366" y="0"/>
                      <a:pt x="944181" y="185773"/>
                      <a:pt x="944181" y="414936"/>
                    </a:cubicBezTo>
                    <a:cubicBezTo>
                      <a:pt x="944181" y="586808"/>
                      <a:pt x="853723" y="734274"/>
                      <a:pt x="724804" y="797264"/>
                    </a:cubicBezTo>
                    <a:lnTo>
                      <a:pt x="642810" y="816387"/>
                    </a:lnTo>
                    <a:lnTo>
                      <a:pt x="647877" y="856300"/>
                    </a:lnTo>
                    <a:lnTo>
                      <a:pt x="661470" y="859044"/>
                    </a:lnTo>
                    <a:cubicBezTo>
                      <a:pt x="731989" y="888872"/>
                      <a:pt x="781470" y="958699"/>
                      <a:pt x="781470" y="1040083"/>
                    </a:cubicBezTo>
                    <a:cubicBezTo>
                      <a:pt x="781470" y="1193459"/>
                      <a:pt x="781469" y="1346834"/>
                      <a:pt x="781469" y="1500210"/>
                    </a:cubicBezTo>
                    <a:cubicBezTo>
                      <a:pt x="781469" y="1554466"/>
                      <a:pt x="759477" y="1603586"/>
                      <a:pt x="723922" y="1639142"/>
                    </a:cubicBezTo>
                    <a:lnTo>
                      <a:pt x="712938" y="1646547"/>
                    </a:lnTo>
                    <a:lnTo>
                      <a:pt x="958167" y="1939469"/>
                    </a:lnTo>
                    <a:lnTo>
                      <a:pt x="905565" y="1992071"/>
                    </a:lnTo>
                    <a:lnTo>
                      <a:pt x="597201" y="1733914"/>
                    </a:lnTo>
                    <a:lnTo>
                      <a:pt x="293298" y="1986670"/>
                    </a:lnTo>
                    <a:lnTo>
                      <a:pt x="240696" y="1934067"/>
                    </a:lnTo>
                    <a:lnTo>
                      <a:pt x="470266" y="1658043"/>
                    </a:lnTo>
                    <a:lnTo>
                      <a:pt x="460012" y="1651822"/>
                    </a:lnTo>
                    <a:cubicBezTo>
                      <a:pt x="416346" y="1615785"/>
                      <a:pt x="388512" y="1561247"/>
                      <a:pt x="388512" y="1500209"/>
                    </a:cubicBezTo>
                    <a:lnTo>
                      <a:pt x="388512" y="1150934"/>
                    </a:lnTo>
                    <a:lnTo>
                      <a:pt x="337208" y="1180555"/>
                    </a:lnTo>
                    <a:cubicBezTo>
                      <a:pt x="322930" y="1188798"/>
                      <a:pt x="306662" y="1190474"/>
                      <a:pt x="291903" y="1186519"/>
                    </a:cubicBezTo>
                    <a:lnTo>
                      <a:pt x="285348" y="1183320"/>
                    </a:lnTo>
                    <a:lnTo>
                      <a:pt x="44266" y="1118723"/>
                    </a:lnTo>
                    <a:cubicBezTo>
                      <a:pt x="12416" y="1110189"/>
                      <a:pt x="-6485" y="1077451"/>
                      <a:pt x="2049" y="1045601"/>
                    </a:cubicBezTo>
                    <a:cubicBezTo>
                      <a:pt x="10584" y="1013750"/>
                      <a:pt x="43321" y="994849"/>
                      <a:pt x="75171" y="1003384"/>
                    </a:cubicBezTo>
                    <a:lnTo>
                      <a:pt x="300627" y="1063794"/>
                    </a:lnTo>
                    <a:lnTo>
                      <a:pt x="392990" y="1010468"/>
                    </a:lnTo>
                    <a:lnTo>
                      <a:pt x="397346" y="981656"/>
                    </a:lnTo>
                    <a:cubicBezTo>
                      <a:pt x="414568" y="926285"/>
                      <a:pt x="455624" y="881415"/>
                      <a:pt x="508513" y="859044"/>
                    </a:cubicBezTo>
                    <a:lnTo>
                      <a:pt x="522105" y="856300"/>
                    </a:lnTo>
                    <a:lnTo>
                      <a:pt x="527173" y="816388"/>
                    </a:lnTo>
                    <a:lnTo>
                      <a:pt x="445177" y="797264"/>
                    </a:lnTo>
                    <a:cubicBezTo>
                      <a:pt x="316258" y="734274"/>
                      <a:pt x="225799" y="586808"/>
                      <a:pt x="225799" y="414936"/>
                    </a:cubicBezTo>
                    <a:cubicBezTo>
                      <a:pt x="225799" y="185773"/>
                      <a:pt x="386614" y="0"/>
                      <a:pt x="58499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454902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058259B-5C61-4EAB-F66E-F30E9D1E93D6}"/>
              </a:ext>
            </a:extLst>
          </p:cNvPr>
          <p:cNvSpPr/>
          <p:nvPr/>
        </p:nvSpPr>
        <p:spPr>
          <a:xfrm>
            <a:off x="101600" y="109412"/>
            <a:ext cx="6657770" cy="105437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3196388-119E-8431-3FBE-EBCD5311031B}"/>
              </a:ext>
            </a:extLst>
          </p:cNvPr>
          <p:cNvSpPr txBox="1"/>
          <p:nvPr/>
        </p:nvSpPr>
        <p:spPr>
          <a:xfrm>
            <a:off x="1466850" y="282233"/>
            <a:ext cx="3988586" cy="64400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お願い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DF64C93-8251-3702-5019-ECFF7B444849}"/>
              </a:ext>
            </a:extLst>
          </p:cNvPr>
          <p:cNvSpPr txBox="1"/>
          <p:nvPr/>
        </p:nvSpPr>
        <p:spPr>
          <a:xfrm>
            <a:off x="298116" y="8423438"/>
            <a:ext cx="632605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0"/>
              </a:spcAft>
            </a:pP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次に利用される方のために</a:t>
            </a:r>
            <a:endParaRPr kumimoji="1"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spcAft>
                <a:spcPts val="0"/>
              </a:spcAft>
            </a:pPr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ご協力よろしくお願いします</a:t>
            </a:r>
            <a:endParaRPr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71985855-0332-242A-A4F2-FBE27951277F}"/>
              </a:ext>
            </a:extLst>
          </p:cNvPr>
          <p:cNvSpPr txBox="1"/>
          <p:nvPr/>
        </p:nvSpPr>
        <p:spPr>
          <a:xfrm>
            <a:off x="323655" y="1532620"/>
            <a:ext cx="6248595" cy="409545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テーブルやイスを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移動させた方は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使用後に元の場所に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戻してください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77D2BDBB-6F7A-21E6-DA0D-0F7C06D0F1E3}"/>
              </a:ext>
            </a:extLst>
          </p:cNvPr>
          <p:cNvGrpSpPr/>
          <p:nvPr/>
        </p:nvGrpSpPr>
        <p:grpSpPr>
          <a:xfrm>
            <a:off x="1088740" y="6001977"/>
            <a:ext cx="2100261" cy="2183916"/>
            <a:chOff x="2871768" y="-1251520"/>
            <a:chExt cx="1915764" cy="1992071"/>
          </a:xfrm>
        </p:grpSpPr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8D34D442-6FF5-7E9A-B9ED-9AE170A7B704}"/>
                </a:ext>
              </a:extLst>
            </p:cNvPr>
            <p:cNvGrpSpPr/>
            <p:nvPr/>
          </p:nvGrpSpPr>
          <p:grpSpPr>
            <a:xfrm>
              <a:off x="2871768" y="-604071"/>
              <a:ext cx="1165540" cy="1109194"/>
              <a:chOff x="2261566" y="2912146"/>
              <a:chExt cx="993115" cy="945105"/>
            </a:xfrm>
            <a:solidFill>
              <a:srgbClr val="663300"/>
            </a:solidFill>
          </p:grpSpPr>
          <p:sp>
            <p:nvSpPr>
              <p:cNvPr id="54" name="フリーフォーム: 図形 53">
                <a:extLst>
                  <a:ext uri="{FF2B5EF4-FFF2-40B4-BE49-F238E27FC236}">
                    <a16:creationId xmlns:a16="http://schemas.microsoft.com/office/drawing/2014/main" id="{EF256715-C91F-3905-CF3C-09D8D77F1026}"/>
                  </a:ext>
                </a:extLst>
              </p:cNvPr>
              <p:cNvSpPr/>
              <p:nvPr/>
            </p:nvSpPr>
            <p:spPr bwMode="auto">
              <a:xfrm>
                <a:off x="2261566" y="3086095"/>
                <a:ext cx="914614" cy="765085"/>
              </a:xfrm>
              <a:custGeom>
                <a:avLst/>
                <a:gdLst>
                  <a:gd name="connsiteX0" fmla="*/ 96851 w 914614"/>
                  <a:gd name="connsiteY0" fmla="*/ 90010 h 765085"/>
                  <a:gd name="connsiteX1" fmla="*/ 96851 w 914614"/>
                  <a:gd name="connsiteY1" fmla="*/ 224021 h 765085"/>
                  <a:gd name="connsiteX2" fmla="*/ 814356 w 914614"/>
                  <a:gd name="connsiteY2" fmla="*/ 224021 h 765085"/>
                  <a:gd name="connsiteX3" fmla="*/ 814356 w 914614"/>
                  <a:gd name="connsiteY3" fmla="*/ 90010 h 765085"/>
                  <a:gd name="connsiteX4" fmla="*/ 35639 w 914614"/>
                  <a:gd name="connsiteY4" fmla="*/ 0 h 765085"/>
                  <a:gd name="connsiteX5" fmla="*/ 878975 w 914614"/>
                  <a:gd name="connsiteY5" fmla="*/ 0 h 765085"/>
                  <a:gd name="connsiteX6" fmla="*/ 914614 w 914614"/>
                  <a:gd name="connsiteY6" fmla="*/ 35639 h 765085"/>
                  <a:gd name="connsiteX7" fmla="*/ 914614 w 914614"/>
                  <a:gd name="connsiteY7" fmla="*/ 90010 h 765085"/>
                  <a:gd name="connsiteX8" fmla="*/ 873138 w 914614"/>
                  <a:gd name="connsiteY8" fmla="*/ 90010 h 765085"/>
                  <a:gd name="connsiteX9" fmla="*/ 873138 w 914614"/>
                  <a:gd name="connsiteY9" fmla="*/ 765085 h 765085"/>
                  <a:gd name="connsiteX10" fmla="*/ 814356 w 914614"/>
                  <a:gd name="connsiteY10" fmla="*/ 765085 h 765085"/>
                  <a:gd name="connsiteX11" fmla="*/ 814356 w 914614"/>
                  <a:gd name="connsiteY11" fmla="*/ 269740 h 765085"/>
                  <a:gd name="connsiteX12" fmla="*/ 96851 w 914614"/>
                  <a:gd name="connsiteY12" fmla="*/ 269740 h 765085"/>
                  <a:gd name="connsiteX13" fmla="*/ 96851 w 914614"/>
                  <a:gd name="connsiteY13" fmla="*/ 765085 h 765085"/>
                  <a:gd name="connsiteX14" fmla="*/ 38069 w 914614"/>
                  <a:gd name="connsiteY14" fmla="*/ 765085 h 765085"/>
                  <a:gd name="connsiteX15" fmla="*/ 38069 w 914614"/>
                  <a:gd name="connsiteY15" fmla="*/ 90010 h 765085"/>
                  <a:gd name="connsiteX16" fmla="*/ 0 w 914614"/>
                  <a:gd name="connsiteY16" fmla="*/ 90010 h 765085"/>
                  <a:gd name="connsiteX17" fmla="*/ 0 w 914614"/>
                  <a:gd name="connsiteY17" fmla="*/ 35639 h 765085"/>
                  <a:gd name="connsiteX18" fmla="*/ 35639 w 914614"/>
                  <a:gd name="connsiteY18" fmla="*/ 0 h 7650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914614" h="765085">
                    <a:moveTo>
                      <a:pt x="96851" y="90010"/>
                    </a:moveTo>
                    <a:lnTo>
                      <a:pt x="96851" y="224021"/>
                    </a:lnTo>
                    <a:lnTo>
                      <a:pt x="814356" y="224021"/>
                    </a:lnTo>
                    <a:lnTo>
                      <a:pt x="814356" y="90010"/>
                    </a:lnTo>
                    <a:close/>
                    <a:moveTo>
                      <a:pt x="35639" y="0"/>
                    </a:moveTo>
                    <a:lnTo>
                      <a:pt x="878975" y="0"/>
                    </a:lnTo>
                    <a:cubicBezTo>
                      <a:pt x="898658" y="0"/>
                      <a:pt x="914614" y="15956"/>
                      <a:pt x="914614" y="35639"/>
                    </a:cubicBezTo>
                    <a:lnTo>
                      <a:pt x="914614" y="90010"/>
                    </a:lnTo>
                    <a:lnTo>
                      <a:pt x="873138" y="90010"/>
                    </a:lnTo>
                    <a:lnTo>
                      <a:pt x="873138" y="765085"/>
                    </a:lnTo>
                    <a:lnTo>
                      <a:pt x="814356" y="765085"/>
                    </a:lnTo>
                    <a:lnTo>
                      <a:pt x="814356" y="269740"/>
                    </a:lnTo>
                    <a:lnTo>
                      <a:pt x="96851" y="269740"/>
                    </a:lnTo>
                    <a:lnTo>
                      <a:pt x="96851" y="765085"/>
                    </a:lnTo>
                    <a:lnTo>
                      <a:pt x="38069" y="765085"/>
                    </a:lnTo>
                    <a:lnTo>
                      <a:pt x="38069" y="90010"/>
                    </a:lnTo>
                    <a:lnTo>
                      <a:pt x="0" y="90010"/>
                    </a:lnTo>
                    <a:lnTo>
                      <a:pt x="0" y="35639"/>
                    </a:lnTo>
                    <a:cubicBezTo>
                      <a:pt x="0" y="15956"/>
                      <a:pt x="15956" y="0"/>
                      <a:pt x="35639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5" name="フリーフォーム: 図形 54">
                <a:extLst>
                  <a:ext uri="{FF2B5EF4-FFF2-40B4-BE49-F238E27FC236}">
                    <a16:creationId xmlns:a16="http://schemas.microsoft.com/office/drawing/2014/main" id="{FE50A4A5-4D64-198C-369C-F58086E45465}"/>
                  </a:ext>
                </a:extLst>
              </p:cNvPr>
              <p:cNvSpPr/>
              <p:nvPr/>
            </p:nvSpPr>
            <p:spPr bwMode="auto">
              <a:xfrm>
                <a:off x="2712719" y="2912146"/>
                <a:ext cx="541962" cy="945105"/>
              </a:xfrm>
              <a:custGeom>
                <a:avLst/>
                <a:gdLst>
                  <a:gd name="connsiteX0" fmla="*/ 94287 w 541962"/>
                  <a:gd name="connsiteY0" fmla="*/ 585064 h 945105"/>
                  <a:gd name="connsiteX1" fmla="*/ 94287 w 541962"/>
                  <a:gd name="connsiteY1" fmla="*/ 719076 h 945105"/>
                  <a:gd name="connsiteX2" fmla="*/ 483180 w 541962"/>
                  <a:gd name="connsiteY2" fmla="*/ 719076 h 945105"/>
                  <a:gd name="connsiteX3" fmla="*/ 483180 w 541962"/>
                  <a:gd name="connsiteY3" fmla="*/ 585064 h 945105"/>
                  <a:gd name="connsiteX4" fmla="*/ 483180 w 541962"/>
                  <a:gd name="connsiteY4" fmla="*/ 0 h 945105"/>
                  <a:gd name="connsiteX5" fmla="*/ 541962 w 541962"/>
                  <a:gd name="connsiteY5" fmla="*/ 0 h 945105"/>
                  <a:gd name="connsiteX6" fmla="*/ 541962 w 541962"/>
                  <a:gd name="connsiteY6" fmla="*/ 945105 h 945105"/>
                  <a:gd name="connsiteX7" fmla="*/ 483180 w 541962"/>
                  <a:gd name="connsiteY7" fmla="*/ 945105 h 945105"/>
                  <a:gd name="connsiteX8" fmla="*/ 483180 w 541962"/>
                  <a:gd name="connsiteY8" fmla="*/ 764795 h 945105"/>
                  <a:gd name="connsiteX9" fmla="*/ 94287 w 541962"/>
                  <a:gd name="connsiteY9" fmla="*/ 764795 h 945105"/>
                  <a:gd name="connsiteX10" fmla="*/ 94287 w 541962"/>
                  <a:gd name="connsiteY10" fmla="*/ 945105 h 945105"/>
                  <a:gd name="connsiteX11" fmla="*/ 35505 w 541962"/>
                  <a:gd name="connsiteY11" fmla="*/ 945105 h 945105"/>
                  <a:gd name="connsiteX12" fmla="*/ 35505 w 541962"/>
                  <a:gd name="connsiteY12" fmla="*/ 585064 h 945105"/>
                  <a:gd name="connsiteX13" fmla="*/ 0 w 541962"/>
                  <a:gd name="connsiteY13" fmla="*/ 585064 h 945105"/>
                  <a:gd name="connsiteX14" fmla="*/ 0 w 541962"/>
                  <a:gd name="connsiteY14" fmla="*/ 542774 h 945105"/>
                  <a:gd name="connsiteX15" fmla="*/ 27721 w 541962"/>
                  <a:gd name="connsiteY15" fmla="*/ 515053 h 945105"/>
                  <a:gd name="connsiteX16" fmla="*/ 483180 w 541962"/>
                  <a:gd name="connsiteY16" fmla="*/ 515053 h 945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41962" h="945105">
                    <a:moveTo>
                      <a:pt x="94287" y="585064"/>
                    </a:moveTo>
                    <a:lnTo>
                      <a:pt x="94287" y="719076"/>
                    </a:lnTo>
                    <a:lnTo>
                      <a:pt x="483180" y="719076"/>
                    </a:lnTo>
                    <a:lnTo>
                      <a:pt x="483180" y="585064"/>
                    </a:lnTo>
                    <a:close/>
                    <a:moveTo>
                      <a:pt x="483180" y="0"/>
                    </a:moveTo>
                    <a:lnTo>
                      <a:pt x="541962" y="0"/>
                    </a:lnTo>
                    <a:lnTo>
                      <a:pt x="541962" y="945105"/>
                    </a:lnTo>
                    <a:lnTo>
                      <a:pt x="483180" y="945105"/>
                    </a:lnTo>
                    <a:lnTo>
                      <a:pt x="483180" y="764795"/>
                    </a:lnTo>
                    <a:lnTo>
                      <a:pt x="94287" y="764795"/>
                    </a:lnTo>
                    <a:lnTo>
                      <a:pt x="94287" y="945105"/>
                    </a:lnTo>
                    <a:lnTo>
                      <a:pt x="35505" y="945105"/>
                    </a:lnTo>
                    <a:lnTo>
                      <a:pt x="35505" y="585064"/>
                    </a:lnTo>
                    <a:lnTo>
                      <a:pt x="0" y="585064"/>
                    </a:lnTo>
                    <a:lnTo>
                      <a:pt x="0" y="542774"/>
                    </a:lnTo>
                    <a:cubicBezTo>
                      <a:pt x="0" y="527464"/>
                      <a:pt x="12411" y="515053"/>
                      <a:pt x="27721" y="515053"/>
                    </a:cubicBezTo>
                    <a:lnTo>
                      <a:pt x="483180" y="515053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3C48F571-B1CF-9207-9159-8D7DA9C84A5E}"/>
                </a:ext>
              </a:extLst>
            </p:cNvPr>
            <p:cNvSpPr/>
            <p:nvPr/>
          </p:nvSpPr>
          <p:spPr bwMode="auto">
            <a:xfrm>
              <a:off x="3829365" y="-1251520"/>
              <a:ext cx="958167" cy="1992071"/>
            </a:xfrm>
            <a:custGeom>
              <a:avLst/>
              <a:gdLst>
                <a:gd name="connsiteX0" fmla="*/ 584990 w 958167"/>
                <a:gd name="connsiteY0" fmla="*/ 0 h 1992071"/>
                <a:gd name="connsiteX1" fmla="*/ 944181 w 958167"/>
                <a:gd name="connsiteY1" fmla="*/ 414936 h 1992071"/>
                <a:gd name="connsiteX2" fmla="*/ 724804 w 958167"/>
                <a:gd name="connsiteY2" fmla="*/ 797264 h 1992071"/>
                <a:gd name="connsiteX3" fmla="*/ 642810 w 958167"/>
                <a:gd name="connsiteY3" fmla="*/ 816387 h 1992071"/>
                <a:gd name="connsiteX4" fmla="*/ 647877 w 958167"/>
                <a:gd name="connsiteY4" fmla="*/ 856300 h 1992071"/>
                <a:gd name="connsiteX5" fmla="*/ 661470 w 958167"/>
                <a:gd name="connsiteY5" fmla="*/ 859044 h 1992071"/>
                <a:gd name="connsiteX6" fmla="*/ 781470 w 958167"/>
                <a:gd name="connsiteY6" fmla="*/ 1040083 h 1992071"/>
                <a:gd name="connsiteX7" fmla="*/ 781469 w 958167"/>
                <a:gd name="connsiteY7" fmla="*/ 1500210 h 1992071"/>
                <a:gd name="connsiteX8" fmla="*/ 723922 w 958167"/>
                <a:gd name="connsiteY8" fmla="*/ 1639142 h 1992071"/>
                <a:gd name="connsiteX9" fmla="*/ 712938 w 958167"/>
                <a:gd name="connsiteY9" fmla="*/ 1646547 h 1992071"/>
                <a:gd name="connsiteX10" fmla="*/ 958167 w 958167"/>
                <a:gd name="connsiteY10" fmla="*/ 1939469 h 1992071"/>
                <a:gd name="connsiteX11" fmla="*/ 905565 w 958167"/>
                <a:gd name="connsiteY11" fmla="*/ 1992071 h 1992071"/>
                <a:gd name="connsiteX12" fmla="*/ 597201 w 958167"/>
                <a:gd name="connsiteY12" fmla="*/ 1733914 h 1992071"/>
                <a:gd name="connsiteX13" fmla="*/ 293298 w 958167"/>
                <a:gd name="connsiteY13" fmla="*/ 1986670 h 1992071"/>
                <a:gd name="connsiteX14" fmla="*/ 240696 w 958167"/>
                <a:gd name="connsiteY14" fmla="*/ 1934067 h 1992071"/>
                <a:gd name="connsiteX15" fmla="*/ 470266 w 958167"/>
                <a:gd name="connsiteY15" fmla="*/ 1658043 h 1992071"/>
                <a:gd name="connsiteX16" fmla="*/ 460012 w 958167"/>
                <a:gd name="connsiteY16" fmla="*/ 1651822 h 1992071"/>
                <a:gd name="connsiteX17" fmla="*/ 388512 w 958167"/>
                <a:gd name="connsiteY17" fmla="*/ 1500209 h 1992071"/>
                <a:gd name="connsiteX18" fmla="*/ 388512 w 958167"/>
                <a:gd name="connsiteY18" fmla="*/ 1150934 h 1992071"/>
                <a:gd name="connsiteX19" fmla="*/ 337208 w 958167"/>
                <a:gd name="connsiteY19" fmla="*/ 1180555 h 1992071"/>
                <a:gd name="connsiteX20" fmla="*/ 291903 w 958167"/>
                <a:gd name="connsiteY20" fmla="*/ 1186519 h 1992071"/>
                <a:gd name="connsiteX21" fmla="*/ 285348 w 958167"/>
                <a:gd name="connsiteY21" fmla="*/ 1183320 h 1992071"/>
                <a:gd name="connsiteX22" fmla="*/ 44266 w 958167"/>
                <a:gd name="connsiteY22" fmla="*/ 1118723 h 1992071"/>
                <a:gd name="connsiteX23" fmla="*/ 2049 w 958167"/>
                <a:gd name="connsiteY23" fmla="*/ 1045601 h 1992071"/>
                <a:gd name="connsiteX24" fmla="*/ 75171 w 958167"/>
                <a:gd name="connsiteY24" fmla="*/ 1003384 h 1992071"/>
                <a:gd name="connsiteX25" fmla="*/ 300627 w 958167"/>
                <a:gd name="connsiteY25" fmla="*/ 1063794 h 1992071"/>
                <a:gd name="connsiteX26" fmla="*/ 392990 w 958167"/>
                <a:gd name="connsiteY26" fmla="*/ 1010468 h 1992071"/>
                <a:gd name="connsiteX27" fmla="*/ 397346 w 958167"/>
                <a:gd name="connsiteY27" fmla="*/ 981656 h 1992071"/>
                <a:gd name="connsiteX28" fmla="*/ 508513 w 958167"/>
                <a:gd name="connsiteY28" fmla="*/ 859044 h 1992071"/>
                <a:gd name="connsiteX29" fmla="*/ 522105 w 958167"/>
                <a:gd name="connsiteY29" fmla="*/ 856300 h 1992071"/>
                <a:gd name="connsiteX30" fmla="*/ 527173 w 958167"/>
                <a:gd name="connsiteY30" fmla="*/ 816388 h 1992071"/>
                <a:gd name="connsiteX31" fmla="*/ 445177 w 958167"/>
                <a:gd name="connsiteY31" fmla="*/ 797264 h 1992071"/>
                <a:gd name="connsiteX32" fmla="*/ 225799 w 958167"/>
                <a:gd name="connsiteY32" fmla="*/ 414936 h 1992071"/>
                <a:gd name="connsiteX33" fmla="*/ 584990 w 958167"/>
                <a:gd name="connsiteY33" fmla="*/ 0 h 19920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958167" h="1992071">
                  <a:moveTo>
                    <a:pt x="584990" y="0"/>
                  </a:moveTo>
                  <a:cubicBezTo>
                    <a:pt x="783366" y="0"/>
                    <a:pt x="944181" y="185773"/>
                    <a:pt x="944181" y="414936"/>
                  </a:cubicBezTo>
                  <a:cubicBezTo>
                    <a:pt x="944181" y="586808"/>
                    <a:pt x="853723" y="734274"/>
                    <a:pt x="724804" y="797264"/>
                  </a:cubicBezTo>
                  <a:lnTo>
                    <a:pt x="642810" y="816387"/>
                  </a:lnTo>
                  <a:lnTo>
                    <a:pt x="647877" y="856300"/>
                  </a:lnTo>
                  <a:lnTo>
                    <a:pt x="661470" y="859044"/>
                  </a:lnTo>
                  <a:cubicBezTo>
                    <a:pt x="731989" y="888872"/>
                    <a:pt x="781470" y="958699"/>
                    <a:pt x="781470" y="1040083"/>
                  </a:cubicBezTo>
                  <a:cubicBezTo>
                    <a:pt x="781470" y="1193459"/>
                    <a:pt x="781469" y="1346834"/>
                    <a:pt x="781469" y="1500210"/>
                  </a:cubicBezTo>
                  <a:cubicBezTo>
                    <a:pt x="781469" y="1554466"/>
                    <a:pt x="759477" y="1603586"/>
                    <a:pt x="723922" y="1639142"/>
                  </a:cubicBezTo>
                  <a:lnTo>
                    <a:pt x="712938" y="1646547"/>
                  </a:lnTo>
                  <a:lnTo>
                    <a:pt x="958167" y="1939469"/>
                  </a:lnTo>
                  <a:lnTo>
                    <a:pt x="905565" y="1992071"/>
                  </a:lnTo>
                  <a:lnTo>
                    <a:pt x="597201" y="1733914"/>
                  </a:lnTo>
                  <a:lnTo>
                    <a:pt x="293298" y="1986670"/>
                  </a:lnTo>
                  <a:lnTo>
                    <a:pt x="240696" y="1934067"/>
                  </a:lnTo>
                  <a:lnTo>
                    <a:pt x="470266" y="1658043"/>
                  </a:lnTo>
                  <a:lnTo>
                    <a:pt x="460012" y="1651822"/>
                  </a:lnTo>
                  <a:cubicBezTo>
                    <a:pt x="416346" y="1615785"/>
                    <a:pt x="388512" y="1561247"/>
                    <a:pt x="388512" y="1500209"/>
                  </a:cubicBezTo>
                  <a:lnTo>
                    <a:pt x="388512" y="1150934"/>
                  </a:lnTo>
                  <a:lnTo>
                    <a:pt x="337208" y="1180555"/>
                  </a:lnTo>
                  <a:cubicBezTo>
                    <a:pt x="322930" y="1188798"/>
                    <a:pt x="306662" y="1190474"/>
                    <a:pt x="291903" y="1186519"/>
                  </a:cubicBezTo>
                  <a:lnTo>
                    <a:pt x="285348" y="1183320"/>
                  </a:lnTo>
                  <a:lnTo>
                    <a:pt x="44266" y="1118723"/>
                  </a:lnTo>
                  <a:cubicBezTo>
                    <a:pt x="12416" y="1110189"/>
                    <a:pt x="-6485" y="1077451"/>
                    <a:pt x="2049" y="1045601"/>
                  </a:cubicBezTo>
                  <a:cubicBezTo>
                    <a:pt x="10584" y="1013750"/>
                    <a:pt x="43321" y="994849"/>
                    <a:pt x="75171" y="1003384"/>
                  </a:cubicBezTo>
                  <a:lnTo>
                    <a:pt x="300627" y="1063794"/>
                  </a:lnTo>
                  <a:lnTo>
                    <a:pt x="392990" y="1010468"/>
                  </a:lnTo>
                  <a:lnTo>
                    <a:pt x="397346" y="981656"/>
                  </a:lnTo>
                  <a:cubicBezTo>
                    <a:pt x="414568" y="926285"/>
                    <a:pt x="455624" y="881415"/>
                    <a:pt x="508513" y="859044"/>
                  </a:cubicBezTo>
                  <a:lnTo>
                    <a:pt x="522105" y="856300"/>
                  </a:lnTo>
                  <a:lnTo>
                    <a:pt x="527173" y="816388"/>
                  </a:lnTo>
                  <a:lnTo>
                    <a:pt x="445177" y="797264"/>
                  </a:lnTo>
                  <a:cubicBezTo>
                    <a:pt x="316258" y="734274"/>
                    <a:pt x="225799" y="586808"/>
                    <a:pt x="225799" y="414936"/>
                  </a:cubicBezTo>
                  <a:cubicBezTo>
                    <a:pt x="225799" y="185773"/>
                    <a:pt x="386614" y="0"/>
                    <a:pt x="584990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63FBB7DF-007D-1207-6D51-6B41800D17F0}"/>
              </a:ext>
            </a:extLst>
          </p:cNvPr>
          <p:cNvGrpSpPr/>
          <p:nvPr/>
        </p:nvGrpSpPr>
        <p:grpSpPr>
          <a:xfrm>
            <a:off x="3698590" y="6001977"/>
            <a:ext cx="2100261" cy="2183916"/>
            <a:chOff x="2871768" y="-1251520"/>
            <a:chExt cx="1915764" cy="1992071"/>
          </a:xfrm>
        </p:grpSpPr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41497FD4-B977-FA45-EC4F-D12CF5D399AC}"/>
                </a:ext>
              </a:extLst>
            </p:cNvPr>
            <p:cNvGrpSpPr/>
            <p:nvPr/>
          </p:nvGrpSpPr>
          <p:grpSpPr>
            <a:xfrm>
              <a:off x="2871768" y="-604071"/>
              <a:ext cx="1165540" cy="1109194"/>
              <a:chOff x="2261566" y="2912146"/>
              <a:chExt cx="993115" cy="945105"/>
            </a:xfrm>
            <a:solidFill>
              <a:srgbClr val="663300"/>
            </a:solidFill>
          </p:grpSpPr>
          <p:sp>
            <p:nvSpPr>
              <p:cNvPr id="61" name="フリーフォーム: 図形 60">
                <a:extLst>
                  <a:ext uri="{FF2B5EF4-FFF2-40B4-BE49-F238E27FC236}">
                    <a16:creationId xmlns:a16="http://schemas.microsoft.com/office/drawing/2014/main" id="{B172F7A3-9F5A-BD32-9124-AF0526E9E27F}"/>
                  </a:ext>
                </a:extLst>
              </p:cNvPr>
              <p:cNvSpPr/>
              <p:nvPr/>
            </p:nvSpPr>
            <p:spPr bwMode="auto">
              <a:xfrm>
                <a:off x="2261566" y="3086095"/>
                <a:ext cx="914614" cy="765085"/>
              </a:xfrm>
              <a:custGeom>
                <a:avLst/>
                <a:gdLst>
                  <a:gd name="connsiteX0" fmla="*/ 96851 w 914614"/>
                  <a:gd name="connsiteY0" fmla="*/ 90010 h 765085"/>
                  <a:gd name="connsiteX1" fmla="*/ 96851 w 914614"/>
                  <a:gd name="connsiteY1" fmla="*/ 224021 h 765085"/>
                  <a:gd name="connsiteX2" fmla="*/ 814356 w 914614"/>
                  <a:gd name="connsiteY2" fmla="*/ 224021 h 765085"/>
                  <a:gd name="connsiteX3" fmla="*/ 814356 w 914614"/>
                  <a:gd name="connsiteY3" fmla="*/ 90010 h 765085"/>
                  <a:gd name="connsiteX4" fmla="*/ 35639 w 914614"/>
                  <a:gd name="connsiteY4" fmla="*/ 0 h 765085"/>
                  <a:gd name="connsiteX5" fmla="*/ 878975 w 914614"/>
                  <a:gd name="connsiteY5" fmla="*/ 0 h 765085"/>
                  <a:gd name="connsiteX6" fmla="*/ 914614 w 914614"/>
                  <a:gd name="connsiteY6" fmla="*/ 35639 h 765085"/>
                  <a:gd name="connsiteX7" fmla="*/ 914614 w 914614"/>
                  <a:gd name="connsiteY7" fmla="*/ 90010 h 765085"/>
                  <a:gd name="connsiteX8" fmla="*/ 873138 w 914614"/>
                  <a:gd name="connsiteY8" fmla="*/ 90010 h 765085"/>
                  <a:gd name="connsiteX9" fmla="*/ 873138 w 914614"/>
                  <a:gd name="connsiteY9" fmla="*/ 765085 h 765085"/>
                  <a:gd name="connsiteX10" fmla="*/ 814356 w 914614"/>
                  <a:gd name="connsiteY10" fmla="*/ 765085 h 765085"/>
                  <a:gd name="connsiteX11" fmla="*/ 814356 w 914614"/>
                  <a:gd name="connsiteY11" fmla="*/ 269740 h 765085"/>
                  <a:gd name="connsiteX12" fmla="*/ 96851 w 914614"/>
                  <a:gd name="connsiteY12" fmla="*/ 269740 h 765085"/>
                  <a:gd name="connsiteX13" fmla="*/ 96851 w 914614"/>
                  <a:gd name="connsiteY13" fmla="*/ 765085 h 765085"/>
                  <a:gd name="connsiteX14" fmla="*/ 38069 w 914614"/>
                  <a:gd name="connsiteY14" fmla="*/ 765085 h 765085"/>
                  <a:gd name="connsiteX15" fmla="*/ 38069 w 914614"/>
                  <a:gd name="connsiteY15" fmla="*/ 90010 h 765085"/>
                  <a:gd name="connsiteX16" fmla="*/ 0 w 914614"/>
                  <a:gd name="connsiteY16" fmla="*/ 90010 h 765085"/>
                  <a:gd name="connsiteX17" fmla="*/ 0 w 914614"/>
                  <a:gd name="connsiteY17" fmla="*/ 35639 h 765085"/>
                  <a:gd name="connsiteX18" fmla="*/ 35639 w 914614"/>
                  <a:gd name="connsiteY18" fmla="*/ 0 h 7650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914614" h="765085">
                    <a:moveTo>
                      <a:pt x="96851" y="90010"/>
                    </a:moveTo>
                    <a:lnTo>
                      <a:pt x="96851" y="224021"/>
                    </a:lnTo>
                    <a:lnTo>
                      <a:pt x="814356" y="224021"/>
                    </a:lnTo>
                    <a:lnTo>
                      <a:pt x="814356" y="90010"/>
                    </a:lnTo>
                    <a:close/>
                    <a:moveTo>
                      <a:pt x="35639" y="0"/>
                    </a:moveTo>
                    <a:lnTo>
                      <a:pt x="878975" y="0"/>
                    </a:lnTo>
                    <a:cubicBezTo>
                      <a:pt x="898658" y="0"/>
                      <a:pt x="914614" y="15956"/>
                      <a:pt x="914614" y="35639"/>
                    </a:cubicBezTo>
                    <a:lnTo>
                      <a:pt x="914614" y="90010"/>
                    </a:lnTo>
                    <a:lnTo>
                      <a:pt x="873138" y="90010"/>
                    </a:lnTo>
                    <a:lnTo>
                      <a:pt x="873138" y="765085"/>
                    </a:lnTo>
                    <a:lnTo>
                      <a:pt x="814356" y="765085"/>
                    </a:lnTo>
                    <a:lnTo>
                      <a:pt x="814356" y="269740"/>
                    </a:lnTo>
                    <a:lnTo>
                      <a:pt x="96851" y="269740"/>
                    </a:lnTo>
                    <a:lnTo>
                      <a:pt x="96851" y="765085"/>
                    </a:lnTo>
                    <a:lnTo>
                      <a:pt x="38069" y="765085"/>
                    </a:lnTo>
                    <a:lnTo>
                      <a:pt x="38069" y="90010"/>
                    </a:lnTo>
                    <a:lnTo>
                      <a:pt x="0" y="90010"/>
                    </a:lnTo>
                    <a:lnTo>
                      <a:pt x="0" y="35639"/>
                    </a:lnTo>
                    <a:cubicBezTo>
                      <a:pt x="0" y="15956"/>
                      <a:pt x="15956" y="0"/>
                      <a:pt x="35639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AE25FC9C-E1E3-6C7A-705A-32014B5333E1}"/>
                  </a:ext>
                </a:extLst>
              </p:cNvPr>
              <p:cNvSpPr/>
              <p:nvPr/>
            </p:nvSpPr>
            <p:spPr bwMode="auto">
              <a:xfrm>
                <a:off x="2712719" y="2912146"/>
                <a:ext cx="541962" cy="945105"/>
              </a:xfrm>
              <a:custGeom>
                <a:avLst/>
                <a:gdLst>
                  <a:gd name="connsiteX0" fmla="*/ 94287 w 541962"/>
                  <a:gd name="connsiteY0" fmla="*/ 585064 h 945105"/>
                  <a:gd name="connsiteX1" fmla="*/ 94287 w 541962"/>
                  <a:gd name="connsiteY1" fmla="*/ 719076 h 945105"/>
                  <a:gd name="connsiteX2" fmla="*/ 483180 w 541962"/>
                  <a:gd name="connsiteY2" fmla="*/ 719076 h 945105"/>
                  <a:gd name="connsiteX3" fmla="*/ 483180 w 541962"/>
                  <a:gd name="connsiteY3" fmla="*/ 585064 h 945105"/>
                  <a:gd name="connsiteX4" fmla="*/ 483180 w 541962"/>
                  <a:gd name="connsiteY4" fmla="*/ 0 h 945105"/>
                  <a:gd name="connsiteX5" fmla="*/ 541962 w 541962"/>
                  <a:gd name="connsiteY5" fmla="*/ 0 h 945105"/>
                  <a:gd name="connsiteX6" fmla="*/ 541962 w 541962"/>
                  <a:gd name="connsiteY6" fmla="*/ 945105 h 945105"/>
                  <a:gd name="connsiteX7" fmla="*/ 483180 w 541962"/>
                  <a:gd name="connsiteY7" fmla="*/ 945105 h 945105"/>
                  <a:gd name="connsiteX8" fmla="*/ 483180 w 541962"/>
                  <a:gd name="connsiteY8" fmla="*/ 764795 h 945105"/>
                  <a:gd name="connsiteX9" fmla="*/ 94287 w 541962"/>
                  <a:gd name="connsiteY9" fmla="*/ 764795 h 945105"/>
                  <a:gd name="connsiteX10" fmla="*/ 94287 w 541962"/>
                  <a:gd name="connsiteY10" fmla="*/ 945105 h 945105"/>
                  <a:gd name="connsiteX11" fmla="*/ 35505 w 541962"/>
                  <a:gd name="connsiteY11" fmla="*/ 945105 h 945105"/>
                  <a:gd name="connsiteX12" fmla="*/ 35505 w 541962"/>
                  <a:gd name="connsiteY12" fmla="*/ 585064 h 945105"/>
                  <a:gd name="connsiteX13" fmla="*/ 0 w 541962"/>
                  <a:gd name="connsiteY13" fmla="*/ 585064 h 945105"/>
                  <a:gd name="connsiteX14" fmla="*/ 0 w 541962"/>
                  <a:gd name="connsiteY14" fmla="*/ 542774 h 945105"/>
                  <a:gd name="connsiteX15" fmla="*/ 27721 w 541962"/>
                  <a:gd name="connsiteY15" fmla="*/ 515053 h 945105"/>
                  <a:gd name="connsiteX16" fmla="*/ 483180 w 541962"/>
                  <a:gd name="connsiteY16" fmla="*/ 515053 h 945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41962" h="945105">
                    <a:moveTo>
                      <a:pt x="94287" y="585064"/>
                    </a:moveTo>
                    <a:lnTo>
                      <a:pt x="94287" y="719076"/>
                    </a:lnTo>
                    <a:lnTo>
                      <a:pt x="483180" y="719076"/>
                    </a:lnTo>
                    <a:lnTo>
                      <a:pt x="483180" y="585064"/>
                    </a:lnTo>
                    <a:close/>
                    <a:moveTo>
                      <a:pt x="483180" y="0"/>
                    </a:moveTo>
                    <a:lnTo>
                      <a:pt x="541962" y="0"/>
                    </a:lnTo>
                    <a:lnTo>
                      <a:pt x="541962" y="945105"/>
                    </a:lnTo>
                    <a:lnTo>
                      <a:pt x="483180" y="945105"/>
                    </a:lnTo>
                    <a:lnTo>
                      <a:pt x="483180" y="764795"/>
                    </a:lnTo>
                    <a:lnTo>
                      <a:pt x="94287" y="764795"/>
                    </a:lnTo>
                    <a:lnTo>
                      <a:pt x="94287" y="945105"/>
                    </a:lnTo>
                    <a:lnTo>
                      <a:pt x="35505" y="945105"/>
                    </a:lnTo>
                    <a:lnTo>
                      <a:pt x="35505" y="585064"/>
                    </a:lnTo>
                    <a:lnTo>
                      <a:pt x="0" y="585064"/>
                    </a:lnTo>
                    <a:lnTo>
                      <a:pt x="0" y="542774"/>
                    </a:lnTo>
                    <a:cubicBezTo>
                      <a:pt x="0" y="527464"/>
                      <a:pt x="12411" y="515053"/>
                      <a:pt x="27721" y="515053"/>
                    </a:cubicBezTo>
                    <a:lnTo>
                      <a:pt x="483180" y="515053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0" name="フリーフォーム: 図形 59">
              <a:extLst>
                <a:ext uri="{FF2B5EF4-FFF2-40B4-BE49-F238E27FC236}">
                  <a16:creationId xmlns:a16="http://schemas.microsoft.com/office/drawing/2014/main" id="{C2356F63-BCE6-D3B5-9303-8A09E10D293D}"/>
                </a:ext>
              </a:extLst>
            </p:cNvPr>
            <p:cNvSpPr/>
            <p:nvPr/>
          </p:nvSpPr>
          <p:spPr bwMode="auto">
            <a:xfrm>
              <a:off x="3829365" y="-1251520"/>
              <a:ext cx="958167" cy="1992071"/>
            </a:xfrm>
            <a:custGeom>
              <a:avLst/>
              <a:gdLst>
                <a:gd name="connsiteX0" fmla="*/ 584990 w 958167"/>
                <a:gd name="connsiteY0" fmla="*/ 0 h 1992071"/>
                <a:gd name="connsiteX1" fmla="*/ 944181 w 958167"/>
                <a:gd name="connsiteY1" fmla="*/ 414936 h 1992071"/>
                <a:gd name="connsiteX2" fmla="*/ 724804 w 958167"/>
                <a:gd name="connsiteY2" fmla="*/ 797264 h 1992071"/>
                <a:gd name="connsiteX3" fmla="*/ 642810 w 958167"/>
                <a:gd name="connsiteY3" fmla="*/ 816387 h 1992071"/>
                <a:gd name="connsiteX4" fmla="*/ 647877 w 958167"/>
                <a:gd name="connsiteY4" fmla="*/ 856300 h 1992071"/>
                <a:gd name="connsiteX5" fmla="*/ 661470 w 958167"/>
                <a:gd name="connsiteY5" fmla="*/ 859044 h 1992071"/>
                <a:gd name="connsiteX6" fmla="*/ 781470 w 958167"/>
                <a:gd name="connsiteY6" fmla="*/ 1040083 h 1992071"/>
                <a:gd name="connsiteX7" fmla="*/ 781469 w 958167"/>
                <a:gd name="connsiteY7" fmla="*/ 1500210 h 1992071"/>
                <a:gd name="connsiteX8" fmla="*/ 723922 w 958167"/>
                <a:gd name="connsiteY8" fmla="*/ 1639142 h 1992071"/>
                <a:gd name="connsiteX9" fmla="*/ 712938 w 958167"/>
                <a:gd name="connsiteY9" fmla="*/ 1646547 h 1992071"/>
                <a:gd name="connsiteX10" fmla="*/ 958167 w 958167"/>
                <a:gd name="connsiteY10" fmla="*/ 1939469 h 1992071"/>
                <a:gd name="connsiteX11" fmla="*/ 905565 w 958167"/>
                <a:gd name="connsiteY11" fmla="*/ 1992071 h 1992071"/>
                <a:gd name="connsiteX12" fmla="*/ 597201 w 958167"/>
                <a:gd name="connsiteY12" fmla="*/ 1733914 h 1992071"/>
                <a:gd name="connsiteX13" fmla="*/ 293298 w 958167"/>
                <a:gd name="connsiteY13" fmla="*/ 1986670 h 1992071"/>
                <a:gd name="connsiteX14" fmla="*/ 240696 w 958167"/>
                <a:gd name="connsiteY14" fmla="*/ 1934067 h 1992071"/>
                <a:gd name="connsiteX15" fmla="*/ 470266 w 958167"/>
                <a:gd name="connsiteY15" fmla="*/ 1658043 h 1992071"/>
                <a:gd name="connsiteX16" fmla="*/ 460012 w 958167"/>
                <a:gd name="connsiteY16" fmla="*/ 1651822 h 1992071"/>
                <a:gd name="connsiteX17" fmla="*/ 388512 w 958167"/>
                <a:gd name="connsiteY17" fmla="*/ 1500209 h 1992071"/>
                <a:gd name="connsiteX18" fmla="*/ 388512 w 958167"/>
                <a:gd name="connsiteY18" fmla="*/ 1150934 h 1992071"/>
                <a:gd name="connsiteX19" fmla="*/ 337208 w 958167"/>
                <a:gd name="connsiteY19" fmla="*/ 1180555 h 1992071"/>
                <a:gd name="connsiteX20" fmla="*/ 291903 w 958167"/>
                <a:gd name="connsiteY20" fmla="*/ 1186519 h 1992071"/>
                <a:gd name="connsiteX21" fmla="*/ 285348 w 958167"/>
                <a:gd name="connsiteY21" fmla="*/ 1183320 h 1992071"/>
                <a:gd name="connsiteX22" fmla="*/ 44266 w 958167"/>
                <a:gd name="connsiteY22" fmla="*/ 1118723 h 1992071"/>
                <a:gd name="connsiteX23" fmla="*/ 2049 w 958167"/>
                <a:gd name="connsiteY23" fmla="*/ 1045601 h 1992071"/>
                <a:gd name="connsiteX24" fmla="*/ 75171 w 958167"/>
                <a:gd name="connsiteY24" fmla="*/ 1003384 h 1992071"/>
                <a:gd name="connsiteX25" fmla="*/ 300627 w 958167"/>
                <a:gd name="connsiteY25" fmla="*/ 1063794 h 1992071"/>
                <a:gd name="connsiteX26" fmla="*/ 392990 w 958167"/>
                <a:gd name="connsiteY26" fmla="*/ 1010468 h 1992071"/>
                <a:gd name="connsiteX27" fmla="*/ 397346 w 958167"/>
                <a:gd name="connsiteY27" fmla="*/ 981656 h 1992071"/>
                <a:gd name="connsiteX28" fmla="*/ 508513 w 958167"/>
                <a:gd name="connsiteY28" fmla="*/ 859044 h 1992071"/>
                <a:gd name="connsiteX29" fmla="*/ 522105 w 958167"/>
                <a:gd name="connsiteY29" fmla="*/ 856300 h 1992071"/>
                <a:gd name="connsiteX30" fmla="*/ 527173 w 958167"/>
                <a:gd name="connsiteY30" fmla="*/ 816388 h 1992071"/>
                <a:gd name="connsiteX31" fmla="*/ 445177 w 958167"/>
                <a:gd name="connsiteY31" fmla="*/ 797264 h 1992071"/>
                <a:gd name="connsiteX32" fmla="*/ 225799 w 958167"/>
                <a:gd name="connsiteY32" fmla="*/ 414936 h 1992071"/>
                <a:gd name="connsiteX33" fmla="*/ 584990 w 958167"/>
                <a:gd name="connsiteY33" fmla="*/ 0 h 19920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958167" h="1992071">
                  <a:moveTo>
                    <a:pt x="584990" y="0"/>
                  </a:moveTo>
                  <a:cubicBezTo>
                    <a:pt x="783366" y="0"/>
                    <a:pt x="944181" y="185773"/>
                    <a:pt x="944181" y="414936"/>
                  </a:cubicBezTo>
                  <a:cubicBezTo>
                    <a:pt x="944181" y="586808"/>
                    <a:pt x="853723" y="734274"/>
                    <a:pt x="724804" y="797264"/>
                  </a:cubicBezTo>
                  <a:lnTo>
                    <a:pt x="642810" y="816387"/>
                  </a:lnTo>
                  <a:lnTo>
                    <a:pt x="647877" y="856300"/>
                  </a:lnTo>
                  <a:lnTo>
                    <a:pt x="661470" y="859044"/>
                  </a:lnTo>
                  <a:cubicBezTo>
                    <a:pt x="731989" y="888872"/>
                    <a:pt x="781470" y="958699"/>
                    <a:pt x="781470" y="1040083"/>
                  </a:cubicBezTo>
                  <a:cubicBezTo>
                    <a:pt x="781470" y="1193459"/>
                    <a:pt x="781469" y="1346834"/>
                    <a:pt x="781469" y="1500210"/>
                  </a:cubicBezTo>
                  <a:cubicBezTo>
                    <a:pt x="781469" y="1554466"/>
                    <a:pt x="759477" y="1603586"/>
                    <a:pt x="723922" y="1639142"/>
                  </a:cubicBezTo>
                  <a:lnTo>
                    <a:pt x="712938" y="1646547"/>
                  </a:lnTo>
                  <a:lnTo>
                    <a:pt x="958167" y="1939469"/>
                  </a:lnTo>
                  <a:lnTo>
                    <a:pt x="905565" y="1992071"/>
                  </a:lnTo>
                  <a:lnTo>
                    <a:pt x="597201" y="1733914"/>
                  </a:lnTo>
                  <a:lnTo>
                    <a:pt x="293298" y="1986670"/>
                  </a:lnTo>
                  <a:lnTo>
                    <a:pt x="240696" y="1934067"/>
                  </a:lnTo>
                  <a:lnTo>
                    <a:pt x="470266" y="1658043"/>
                  </a:lnTo>
                  <a:lnTo>
                    <a:pt x="460012" y="1651822"/>
                  </a:lnTo>
                  <a:cubicBezTo>
                    <a:pt x="416346" y="1615785"/>
                    <a:pt x="388512" y="1561247"/>
                    <a:pt x="388512" y="1500209"/>
                  </a:cubicBezTo>
                  <a:lnTo>
                    <a:pt x="388512" y="1150934"/>
                  </a:lnTo>
                  <a:lnTo>
                    <a:pt x="337208" y="1180555"/>
                  </a:lnTo>
                  <a:cubicBezTo>
                    <a:pt x="322930" y="1188798"/>
                    <a:pt x="306662" y="1190474"/>
                    <a:pt x="291903" y="1186519"/>
                  </a:cubicBezTo>
                  <a:lnTo>
                    <a:pt x="285348" y="1183320"/>
                  </a:lnTo>
                  <a:lnTo>
                    <a:pt x="44266" y="1118723"/>
                  </a:lnTo>
                  <a:cubicBezTo>
                    <a:pt x="12416" y="1110189"/>
                    <a:pt x="-6485" y="1077451"/>
                    <a:pt x="2049" y="1045601"/>
                  </a:cubicBezTo>
                  <a:cubicBezTo>
                    <a:pt x="10584" y="1013750"/>
                    <a:pt x="43321" y="994849"/>
                    <a:pt x="75171" y="1003384"/>
                  </a:cubicBezTo>
                  <a:lnTo>
                    <a:pt x="300627" y="1063794"/>
                  </a:lnTo>
                  <a:lnTo>
                    <a:pt x="392990" y="1010468"/>
                  </a:lnTo>
                  <a:lnTo>
                    <a:pt x="397346" y="981656"/>
                  </a:lnTo>
                  <a:cubicBezTo>
                    <a:pt x="414568" y="926285"/>
                    <a:pt x="455624" y="881415"/>
                    <a:pt x="508513" y="859044"/>
                  </a:cubicBezTo>
                  <a:lnTo>
                    <a:pt x="522105" y="856300"/>
                  </a:lnTo>
                  <a:lnTo>
                    <a:pt x="527173" y="816388"/>
                  </a:lnTo>
                  <a:lnTo>
                    <a:pt x="445177" y="797264"/>
                  </a:lnTo>
                  <a:cubicBezTo>
                    <a:pt x="316258" y="734274"/>
                    <a:pt x="225799" y="586808"/>
                    <a:pt x="225799" y="414936"/>
                  </a:cubicBezTo>
                  <a:cubicBezTo>
                    <a:pt x="225799" y="185773"/>
                    <a:pt x="386614" y="0"/>
                    <a:pt x="584990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628489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927B48C-33DA-F74A-97C3-6D07A90E195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9558265-C7D3-032B-01F5-03EBE9089C85}"/>
              </a:ext>
            </a:extLst>
          </p:cNvPr>
          <p:cNvSpPr/>
          <p:nvPr/>
        </p:nvSpPr>
        <p:spPr>
          <a:xfrm>
            <a:off x="101600" y="109412"/>
            <a:ext cx="6657770" cy="105437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4FD103F-7C26-A733-1F23-DEF3CDEF1EA7}"/>
              </a:ext>
            </a:extLst>
          </p:cNvPr>
          <p:cNvSpPr txBox="1"/>
          <p:nvPr/>
        </p:nvSpPr>
        <p:spPr>
          <a:xfrm>
            <a:off x="540536" y="282233"/>
            <a:ext cx="5841214" cy="64400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利用される方へ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1BC04FB6-544E-692A-26FE-391861AC12B6}"/>
              </a:ext>
            </a:extLst>
          </p:cNvPr>
          <p:cNvSpPr txBox="1"/>
          <p:nvPr/>
        </p:nvSpPr>
        <p:spPr>
          <a:xfrm>
            <a:off x="298116" y="8423438"/>
            <a:ext cx="632605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0"/>
              </a:spcAft>
            </a:pPr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次に利用される方のために</a:t>
            </a:r>
            <a:endParaRPr kumimoji="1"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spcAft>
                <a:spcPts val="0"/>
              </a:spcAft>
            </a:pPr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ご協力よろしくお願いします</a:t>
            </a:r>
            <a:endParaRPr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ED3798CC-C1E9-70F8-A7CB-67A0B1E97BDC}"/>
              </a:ext>
            </a:extLst>
          </p:cNvPr>
          <p:cNvSpPr txBox="1"/>
          <p:nvPr/>
        </p:nvSpPr>
        <p:spPr>
          <a:xfrm>
            <a:off x="323655" y="1532620"/>
            <a:ext cx="6248595" cy="409545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テーブルやイスを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移動させた方は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必ず元の場所に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戻すこと！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445A49DE-F9CD-0477-270C-BEEAEAA92AEF}"/>
              </a:ext>
            </a:extLst>
          </p:cNvPr>
          <p:cNvGrpSpPr/>
          <p:nvPr/>
        </p:nvGrpSpPr>
        <p:grpSpPr>
          <a:xfrm>
            <a:off x="1088740" y="6001977"/>
            <a:ext cx="2100261" cy="2183916"/>
            <a:chOff x="2871768" y="-1251520"/>
            <a:chExt cx="1915764" cy="1992071"/>
          </a:xfrm>
        </p:grpSpPr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4636E79A-5956-5402-67D7-817F6373A309}"/>
                </a:ext>
              </a:extLst>
            </p:cNvPr>
            <p:cNvGrpSpPr/>
            <p:nvPr/>
          </p:nvGrpSpPr>
          <p:grpSpPr>
            <a:xfrm>
              <a:off x="2871768" y="-604071"/>
              <a:ext cx="1165540" cy="1109194"/>
              <a:chOff x="2261566" y="2912146"/>
              <a:chExt cx="993115" cy="945105"/>
            </a:xfrm>
            <a:solidFill>
              <a:srgbClr val="663300"/>
            </a:solidFill>
          </p:grpSpPr>
          <p:sp>
            <p:nvSpPr>
              <p:cNvPr id="54" name="フリーフォーム: 図形 53">
                <a:extLst>
                  <a:ext uri="{FF2B5EF4-FFF2-40B4-BE49-F238E27FC236}">
                    <a16:creationId xmlns:a16="http://schemas.microsoft.com/office/drawing/2014/main" id="{80F0A728-8ED3-6870-3D60-9A42D55C1C39}"/>
                  </a:ext>
                </a:extLst>
              </p:cNvPr>
              <p:cNvSpPr/>
              <p:nvPr/>
            </p:nvSpPr>
            <p:spPr bwMode="auto">
              <a:xfrm>
                <a:off x="2261566" y="3086095"/>
                <a:ext cx="914614" cy="765085"/>
              </a:xfrm>
              <a:custGeom>
                <a:avLst/>
                <a:gdLst>
                  <a:gd name="connsiteX0" fmla="*/ 96851 w 914614"/>
                  <a:gd name="connsiteY0" fmla="*/ 90010 h 765085"/>
                  <a:gd name="connsiteX1" fmla="*/ 96851 w 914614"/>
                  <a:gd name="connsiteY1" fmla="*/ 224021 h 765085"/>
                  <a:gd name="connsiteX2" fmla="*/ 814356 w 914614"/>
                  <a:gd name="connsiteY2" fmla="*/ 224021 h 765085"/>
                  <a:gd name="connsiteX3" fmla="*/ 814356 w 914614"/>
                  <a:gd name="connsiteY3" fmla="*/ 90010 h 765085"/>
                  <a:gd name="connsiteX4" fmla="*/ 35639 w 914614"/>
                  <a:gd name="connsiteY4" fmla="*/ 0 h 765085"/>
                  <a:gd name="connsiteX5" fmla="*/ 878975 w 914614"/>
                  <a:gd name="connsiteY5" fmla="*/ 0 h 765085"/>
                  <a:gd name="connsiteX6" fmla="*/ 914614 w 914614"/>
                  <a:gd name="connsiteY6" fmla="*/ 35639 h 765085"/>
                  <a:gd name="connsiteX7" fmla="*/ 914614 w 914614"/>
                  <a:gd name="connsiteY7" fmla="*/ 90010 h 765085"/>
                  <a:gd name="connsiteX8" fmla="*/ 873138 w 914614"/>
                  <a:gd name="connsiteY8" fmla="*/ 90010 h 765085"/>
                  <a:gd name="connsiteX9" fmla="*/ 873138 w 914614"/>
                  <a:gd name="connsiteY9" fmla="*/ 765085 h 765085"/>
                  <a:gd name="connsiteX10" fmla="*/ 814356 w 914614"/>
                  <a:gd name="connsiteY10" fmla="*/ 765085 h 765085"/>
                  <a:gd name="connsiteX11" fmla="*/ 814356 w 914614"/>
                  <a:gd name="connsiteY11" fmla="*/ 269740 h 765085"/>
                  <a:gd name="connsiteX12" fmla="*/ 96851 w 914614"/>
                  <a:gd name="connsiteY12" fmla="*/ 269740 h 765085"/>
                  <a:gd name="connsiteX13" fmla="*/ 96851 w 914614"/>
                  <a:gd name="connsiteY13" fmla="*/ 765085 h 765085"/>
                  <a:gd name="connsiteX14" fmla="*/ 38069 w 914614"/>
                  <a:gd name="connsiteY14" fmla="*/ 765085 h 765085"/>
                  <a:gd name="connsiteX15" fmla="*/ 38069 w 914614"/>
                  <a:gd name="connsiteY15" fmla="*/ 90010 h 765085"/>
                  <a:gd name="connsiteX16" fmla="*/ 0 w 914614"/>
                  <a:gd name="connsiteY16" fmla="*/ 90010 h 765085"/>
                  <a:gd name="connsiteX17" fmla="*/ 0 w 914614"/>
                  <a:gd name="connsiteY17" fmla="*/ 35639 h 765085"/>
                  <a:gd name="connsiteX18" fmla="*/ 35639 w 914614"/>
                  <a:gd name="connsiteY18" fmla="*/ 0 h 7650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914614" h="765085">
                    <a:moveTo>
                      <a:pt x="96851" y="90010"/>
                    </a:moveTo>
                    <a:lnTo>
                      <a:pt x="96851" y="224021"/>
                    </a:lnTo>
                    <a:lnTo>
                      <a:pt x="814356" y="224021"/>
                    </a:lnTo>
                    <a:lnTo>
                      <a:pt x="814356" y="90010"/>
                    </a:lnTo>
                    <a:close/>
                    <a:moveTo>
                      <a:pt x="35639" y="0"/>
                    </a:moveTo>
                    <a:lnTo>
                      <a:pt x="878975" y="0"/>
                    </a:lnTo>
                    <a:cubicBezTo>
                      <a:pt x="898658" y="0"/>
                      <a:pt x="914614" y="15956"/>
                      <a:pt x="914614" y="35639"/>
                    </a:cubicBezTo>
                    <a:lnTo>
                      <a:pt x="914614" y="90010"/>
                    </a:lnTo>
                    <a:lnTo>
                      <a:pt x="873138" y="90010"/>
                    </a:lnTo>
                    <a:lnTo>
                      <a:pt x="873138" y="765085"/>
                    </a:lnTo>
                    <a:lnTo>
                      <a:pt x="814356" y="765085"/>
                    </a:lnTo>
                    <a:lnTo>
                      <a:pt x="814356" y="269740"/>
                    </a:lnTo>
                    <a:lnTo>
                      <a:pt x="96851" y="269740"/>
                    </a:lnTo>
                    <a:lnTo>
                      <a:pt x="96851" y="765085"/>
                    </a:lnTo>
                    <a:lnTo>
                      <a:pt x="38069" y="765085"/>
                    </a:lnTo>
                    <a:lnTo>
                      <a:pt x="38069" y="90010"/>
                    </a:lnTo>
                    <a:lnTo>
                      <a:pt x="0" y="90010"/>
                    </a:lnTo>
                    <a:lnTo>
                      <a:pt x="0" y="35639"/>
                    </a:lnTo>
                    <a:cubicBezTo>
                      <a:pt x="0" y="15956"/>
                      <a:pt x="15956" y="0"/>
                      <a:pt x="35639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5" name="フリーフォーム: 図形 54">
                <a:extLst>
                  <a:ext uri="{FF2B5EF4-FFF2-40B4-BE49-F238E27FC236}">
                    <a16:creationId xmlns:a16="http://schemas.microsoft.com/office/drawing/2014/main" id="{862A7C9E-C20B-6EE1-0E87-717D0676DD0A}"/>
                  </a:ext>
                </a:extLst>
              </p:cNvPr>
              <p:cNvSpPr/>
              <p:nvPr/>
            </p:nvSpPr>
            <p:spPr bwMode="auto">
              <a:xfrm>
                <a:off x="2712719" y="2912146"/>
                <a:ext cx="541962" cy="945105"/>
              </a:xfrm>
              <a:custGeom>
                <a:avLst/>
                <a:gdLst>
                  <a:gd name="connsiteX0" fmla="*/ 94287 w 541962"/>
                  <a:gd name="connsiteY0" fmla="*/ 585064 h 945105"/>
                  <a:gd name="connsiteX1" fmla="*/ 94287 w 541962"/>
                  <a:gd name="connsiteY1" fmla="*/ 719076 h 945105"/>
                  <a:gd name="connsiteX2" fmla="*/ 483180 w 541962"/>
                  <a:gd name="connsiteY2" fmla="*/ 719076 h 945105"/>
                  <a:gd name="connsiteX3" fmla="*/ 483180 w 541962"/>
                  <a:gd name="connsiteY3" fmla="*/ 585064 h 945105"/>
                  <a:gd name="connsiteX4" fmla="*/ 483180 w 541962"/>
                  <a:gd name="connsiteY4" fmla="*/ 0 h 945105"/>
                  <a:gd name="connsiteX5" fmla="*/ 541962 w 541962"/>
                  <a:gd name="connsiteY5" fmla="*/ 0 h 945105"/>
                  <a:gd name="connsiteX6" fmla="*/ 541962 w 541962"/>
                  <a:gd name="connsiteY6" fmla="*/ 945105 h 945105"/>
                  <a:gd name="connsiteX7" fmla="*/ 483180 w 541962"/>
                  <a:gd name="connsiteY7" fmla="*/ 945105 h 945105"/>
                  <a:gd name="connsiteX8" fmla="*/ 483180 w 541962"/>
                  <a:gd name="connsiteY8" fmla="*/ 764795 h 945105"/>
                  <a:gd name="connsiteX9" fmla="*/ 94287 w 541962"/>
                  <a:gd name="connsiteY9" fmla="*/ 764795 h 945105"/>
                  <a:gd name="connsiteX10" fmla="*/ 94287 w 541962"/>
                  <a:gd name="connsiteY10" fmla="*/ 945105 h 945105"/>
                  <a:gd name="connsiteX11" fmla="*/ 35505 w 541962"/>
                  <a:gd name="connsiteY11" fmla="*/ 945105 h 945105"/>
                  <a:gd name="connsiteX12" fmla="*/ 35505 w 541962"/>
                  <a:gd name="connsiteY12" fmla="*/ 585064 h 945105"/>
                  <a:gd name="connsiteX13" fmla="*/ 0 w 541962"/>
                  <a:gd name="connsiteY13" fmla="*/ 585064 h 945105"/>
                  <a:gd name="connsiteX14" fmla="*/ 0 w 541962"/>
                  <a:gd name="connsiteY14" fmla="*/ 542774 h 945105"/>
                  <a:gd name="connsiteX15" fmla="*/ 27721 w 541962"/>
                  <a:gd name="connsiteY15" fmla="*/ 515053 h 945105"/>
                  <a:gd name="connsiteX16" fmla="*/ 483180 w 541962"/>
                  <a:gd name="connsiteY16" fmla="*/ 515053 h 945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41962" h="945105">
                    <a:moveTo>
                      <a:pt x="94287" y="585064"/>
                    </a:moveTo>
                    <a:lnTo>
                      <a:pt x="94287" y="719076"/>
                    </a:lnTo>
                    <a:lnTo>
                      <a:pt x="483180" y="719076"/>
                    </a:lnTo>
                    <a:lnTo>
                      <a:pt x="483180" y="585064"/>
                    </a:lnTo>
                    <a:close/>
                    <a:moveTo>
                      <a:pt x="483180" y="0"/>
                    </a:moveTo>
                    <a:lnTo>
                      <a:pt x="541962" y="0"/>
                    </a:lnTo>
                    <a:lnTo>
                      <a:pt x="541962" y="945105"/>
                    </a:lnTo>
                    <a:lnTo>
                      <a:pt x="483180" y="945105"/>
                    </a:lnTo>
                    <a:lnTo>
                      <a:pt x="483180" y="764795"/>
                    </a:lnTo>
                    <a:lnTo>
                      <a:pt x="94287" y="764795"/>
                    </a:lnTo>
                    <a:lnTo>
                      <a:pt x="94287" y="945105"/>
                    </a:lnTo>
                    <a:lnTo>
                      <a:pt x="35505" y="945105"/>
                    </a:lnTo>
                    <a:lnTo>
                      <a:pt x="35505" y="585064"/>
                    </a:lnTo>
                    <a:lnTo>
                      <a:pt x="0" y="585064"/>
                    </a:lnTo>
                    <a:lnTo>
                      <a:pt x="0" y="542774"/>
                    </a:lnTo>
                    <a:cubicBezTo>
                      <a:pt x="0" y="527464"/>
                      <a:pt x="12411" y="515053"/>
                      <a:pt x="27721" y="515053"/>
                    </a:cubicBezTo>
                    <a:lnTo>
                      <a:pt x="483180" y="515053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053335BC-83DE-12B5-923E-C480E3EFDB45}"/>
                </a:ext>
              </a:extLst>
            </p:cNvPr>
            <p:cNvSpPr/>
            <p:nvPr/>
          </p:nvSpPr>
          <p:spPr bwMode="auto">
            <a:xfrm>
              <a:off x="3829365" y="-1251520"/>
              <a:ext cx="958167" cy="1992071"/>
            </a:xfrm>
            <a:custGeom>
              <a:avLst/>
              <a:gdLst>
                <a:gd name="connsiteX0" fmla="*/ 584990 w 958167"/>
                <a:gd name="connsiteY0" fmla="*/ 0 h 1992071"/>
                <a:gd name="connsiteX1" fmla="*/ 944181 w 958167"/>
                <a:gd name="connsiteY1" fmla="*/ 414936 h 1992071"/>
                <a:gd name="connsiteX2" fmla="*/ 724804 w 958167"/>
                <a:gd name="connsiteY2" fmla="*/ 797264 h 1992071"/>
                <a:gd name="connsiteX3" fmla="*/ 642810 w 958167"/>
                <a:gd name="connsiteY3" fmla="*/ 816387 h 1992071"/>
                <a:gd name="connsiteX4" fmla="*/ 647877 w 958167"/>
                <a:gd name="connsiteY4" fmla="*/ 856300 h 1992071"/>
                <a:gd name="connsiteX5" fmla="*/ 661470 w 958167"/>
                <a:gd name="connsiteY5" fmla="*/ 859044 h 1992071"/>
                <a:gd name="connsiteX6" fmla="*/ 781470 w 958167"/>
                <a:gd name="connsiteY6" fmla="*/ 1040083 h 1992071"/>
                <a:gd name="connsiteX7" fmla="*/ 781469 w 958167"/>
                <a:gd name="connsiteY7" fmla="*/ 1500210 h 1992071"/>
                <a:gd name="connsiteX8" fmla="*/ 723922 w 958167"/>
                <a:gd name="connsiteY8" fmla="*/ 1639142 h 1992071"/>
                <a:gd name="connsiteX9" fmla="*/ 712938 w 958167"/>
                <a:gd name="connsiteY9" fmla="*/ 1646547 h 1992071"/>
                <a:gd name="connsiteX10" fmla="*/ 958167 w 958167"/>
                <a:gd name="connsiteY10" fmla="*/ 1939469 h 1992071"/>
                <a:gd name="connsiteX11" fmla="*/ 905565 w 958167"/>
                <a:gd name="connsiteY11" fmla="*/ 1992071 h 1992071"/>
                <a:gd name="connsiteX12" fmla="*/ 597201 w 958167"/>
                <a:gd name="connsiteY12" fmla="*/ 1733914 h 1992071"/>
                <a:gd name="connsiteX13" fmla="*/ 293298 w 958167"/>
                <a:gd name="connsiteY13" fmla="*/ 1986670 h 1992071"/>
                <a:gd name="connsiteX14" fmla="*/ 240696 w 958167"/>
                <a:gd name="connsiteY14" fmla="*/ 1934067 h 1992071"/>
                <a:gd name="connsiteX15" fmla="*/ 470266 w 958167"/>
                <a:gd name="connsiteY15" fmla="*/ 1658043 h 1992071"/>
                <a:gd name="connsiteX16" fmla="*/ 460012 w 958167"/>
                <a:gd name="connsiteY16" fmla="*/ 1651822 h 1992071"/>
                <a:gd name="connsiteX17" fmla="*/ 388512 w 958167"/>
                <a:gd name="connsiteY17" fmla="*/ 1500209 h 1992071"/>
                <a:gd name="connsiteX18" fmla="*/ 388512 w 958167"/>
                <a:gd name="connsiteY18" fmla="*/ 1150934 h 1992071"/>
                <a:gd name="connsiteX19" fmla="*/ 337208 w 958167"/>
                <a:gd name="connsiteY19" fmla="*/ 1180555 h 1992071"/>
                <a:gd name="connsiteX20" fmla="*/ 291903 w 958167"/>
                <a:gd name="connsiteY20" fmla="*/ 1186519 h 1992071"/>
                <a:gd name="connsiteX21" fmla="*/ 285348 w 958167"/>
                <a:gd name="connsiteY21" fmla="*/ 1183320 h 1992071"/>
                <a:gd name="connsiteX22" fmla="*/ 44266 w 958167"/>
                <a:gd name="connsiteY22" fmla="*/ 1118723 h 1992071"/>
                <a:gd name="connsiteX23" fmla="*/ 2049 w 958167"/>
                <a:gd name="connsiteY23" fmla="*/ 1045601 h 1992071"/>
                <a:gd name="connsiteX24" fmla="*/ 75171 w 958167"/>
                <a:gd name="connsiteY24" fmla="*/ 1003384 h 1992071"/>
                <a:gd name="connsiteX25" fmla="*/ 300627 w 958167"/>
                <a:gd name="connsiteY25" fmla="*/ 1063794 h 1992071"/>
                <a:gd name="connsiteX26" fmla="*/ 392990 w 958167"/>
                <a:gd name="connsiteY26" fmla="*/ 1010468 h 1992071"/>
                <a:gd name="connsiteX27" fmla="*/ 397346 w 958167"/>
                <a:gd name="connsiteY27" fmla="*/ 981656 h 1992071"/>
                <a:gd name="connsiteX28" fmla="*/ 508513 w 958167"/>
                <a:gd name="connsiteY28" fmla="*/ 859044 h 1992071"/>
                <a:gd name="connsiteX29" fmla="*/ 522105 w 958167"/>
                <a:gd name="connsiteY29" fmla="*/ 856300 h 1992071"/>
                <a:gd name="connsiteX30" fmla="*/ 527173 w 958167"/>
                <a:gd name="connsiteY30" fmla="*/ 816388 h 1992071"/>
                <a:gd name="connsiteX31" fmla="*/ 445177 w 958167"/>
                <a:gd name="connsiteY31" fmla="*/ 797264 h 1992071"/>
                <a:gd name="connsiteX32" fmla="*/ 225799 w 958167"/>
                <a:gd name="connsiteY32" fmla="*/ 414936 h 1992071"/>
                <a:gd name="connsiteX33" fmla="*/ 584990 w 958167"/>
                <a:gd name="connsiteY33" fmla="*/ 0 h 19920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958167" h="1992071">
                  <a:moveTo>
                    <a:pt x="584990" y="0"/>
                  </a:moveTo>
                  <a:cubicBezTo>
                    <a:pt x="783366" y="0"/>
                    <a:pt x="944181" y="185773"/>
                    <a:pt x="944181" y="414936"/>
                  </a:cubicBezTo>
                  <a:cubicBezTo>
                    <a:pt x="944181" y="586808"/>
                    <a:pt x="853723" y="734274"/>
                    <a:pt x="724804" y="797264"/>
                  </a:cubicBezTo>
                  <a:lnTo>
                    <a:pt x="642810" y="816387"/>
                  </a:lnTo>
                  <a:lnTo>
                    <a:pt x="647877" y="856300"/>
                  </a:lnTo>
                  <a:lnTo>
                    <a:pt x="661470" y="859044"/>
                  </a:lnTo>
                  <a:cubicBezTo>
                    <a:pt x="731989" y="888872"/>
                    <a:pt x="781470" y="958699"/>
                    <a:pt x="781470" y="1040083"/>
                  </a:cubicBezTo>
                  <a:cubicBezTo>
                    <a:pt x="781470" y="1193459"/>
                    <a:pt x="781469" y="1346834"/>
                    <a:pt x="781469" y="1500210"/>
                  </a:cubicBezTo>
                  <a:cubicBezTo>
                    <a:pt x="781469" y="1554466"/>
                    <a:pt x="759477" y="1603586"/>
                    <a:pt x="723922" y="1639142"/>
                  </a:cubicBezTo>
                  <a:lnTo>
                    <a:pt x="712938" y="1646547"/>
                  </a:lnTo>
                  <a:lnTo>
                    <a:pt x="958167" y="1939469"/>
                  </a:lnTo>
                  <a:lnTo>
                    <a:pt x="905565" y="1992071"/>
                  </a:lnTo>
                  <a:lnTo>
                    <a:pt x="597201" y="1733914"/>
                  </a:lnTo>
                  <a:lnTo>
                    <a:pt x="293298" y="1986670"/>
                  </a:lnTo>
                  <a:lnTo>
                    <a:pt x="240696" y="1934067"/>
                  </a:lnTo>
                  <a:lnTo>
                    <a:pt x="470266" y="1658043"/>
                  </a:lnTo>
                  <a:lnTo>
                    <a:pt x="460012" y="1651822"/>
                  </a:lnTo>
                  <a:cubicBezTo>
                    <a:pt x="416346" y="1615785"/>
                    <a:pt x="388512" y="1561247"/>
                    <a:pt x="388512" y="1500209"/>
                  </a:cubicBezTo>
                  <a:lnTo>
                    <a:pt x="388512" y="1150934"/>
                  </a:lnTo>
                  <a:lnTo>
                    <a:pt x="337208" y="1180555"/>
                  </a:lnTo>
                  <a:cubicBezTo>
                    <a:pt x="322930" y="1188798"/>
                    <a:pt x="306662" y="1190474"/>
                    <a:pt x="291903" y="1186519"/>
                  </a:cubicBezTo>
                  <a:lnTo>
                    <a:pt x="285348" y="1183320"/>
                  </a:lnTo>
                  <a:lnTo>
                    <a:pt x="44266" y="1118723"/>
                  </a:lnTo>
                  <a:cubicBezTo>
                    <a:pt x="12416" y="1110189"/>
                    <a:pt x="-6485" y="1077451"/>
                    <a:pt x="2049" y="1045601"/>
                  </a:cubicBezTo>
                  <a:cubicBezTo>
                    <a:pt x="10584" y="1013750"/>
                    <a:pt x="43321" y="994849"/>
                    <a:pt x="75171" y="1003384"/>
                  </a:cubicBezTo>
                  <a:lnTo>
                    <a:pt x="300627" y="1063794"/>
                  </a:lnTo>
                  <a:lnTo>
                    <a:pt x="392990" y="1010468"/>
                  </a:lnTo>
                  <a:lnTo>
                    <a:pt x="397346" y="981656"/>
                  </a:lnTo>
                  <a:cubicBezTo>
                    <a:pt x="414568" y="926285"/>
                    <a:pt x="455624" y="881415"/>
                    <a:pt x="508513" y="859044"/>
                  </a:cubicBezTo>
                  <a:lnTo>
                    <a:pt x="522105" y="856300"/>
                  </a:lnTo>
                  <a:lnTo>
                    <a:pt x="527173" y="816388"/>
                  </a:lnTo>
                  <a:lnTo>
                    <a:pt x="445177" y="797264"/>
                  </a:lnTo>
                  <a:cubicBezTo>
                    <a:pt x="316258" y="734274"/>
                    <a:pt x="225799" y="586808"/>
                    <a:pt x="225799" y="414936"/>
                  </a:cubicBezTo>
                  <a:cubicBezTo>
                    <a:pt x="225799" y="185773"/>
                    <a:pt x="386614" y="0"/>
                    <a:pt x="584990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C11225A6-09C4-101A-35C9-06FBBF8E7823}"/>
              </a:ext>
            </a:extLst>
          </p:cNvPr>
          <p:cNvGrpSpPr/>
          <p:nvPr/>
        </p:nvGrpSpPr>
        <p:grpSpPr>
          <a:xfrm>
            <a:off x="3698590" y="6001977"/>
            <a:ext cx="2100261" cy="2183916"/>
            <a:chOff x="2871768" y="-1251520"/>
            <a:chExt cx="1915764" cy="1992071"/>
          </a:xfrm>
        </p:grpSpPr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D5AF6EC8-EBD4-8BCA-644E-B8C9E95D51CE}"/>
                </a:ext>
              </a:extLst>
            </p:cNvPr>
            <p:cNvGrpSpPr/>
            <p:nvPr/>
          </p:nvGrpSpPr>
          <p:grpSpPr>
            <a:xfrm>
              <a:off x="2871768" y="-604071"/>
              <a:ext cx="1165540" cy="1109194"/>
              <a:chOff x="2261566" y="2912146"/>
              <a:chExt cx="993115" cy="945105"/>
            </a:xfrm>
            <a:solidFill>
              <a:srgbClr val="663300"/>
            </a:solidFill>
          </p:grpSpPr>
          <p:sp>
            <p:nvSpPr>
              <p:cNvPr id="61" name="フリーフォーム: 図形 60">
                <a:extLst>
                  <a:ext uri="{FF2B5EF4-FFF2-40B4-BE49-F238E27FC236}">
                    <a16:creationId xmlns:a16="http://schemas.microsoft.com/office/drawing/2014/main" id="{48FCB7D3-EF4F-84B0-6908-F0B6C59D5336}"/>
                  </a:ext>
                </a:extLst>
              </p:cNvPr>
              <p:cNvSpPr/>
              <p:nvPr/>
            </p:nvSpPr>
            <p:spPr bwMode="auto">
              <a:xfrm>
                <a:off x="2261566" y="3086095"/>
                <a:ext cx="914614" cy="765085"/>
              </a:xfrm>
              <a:custGeom>
                <a:avLst/>
                <a:gdLst>
                  <a:gd name="connsiteX0" fmla="*/ 96851 w 914614"/>
                  <a:gd name="connsiteY0" fmla="*/ 90010 h 765085"/>
                  <a:gd name="connsiteX1" fmla="*/ 96851 w 914614"/>
                  <a:gd name="connsiteY1" fmla="*/ 224021 h 765085"/>
                  <a:gd name="connsiteX2" fmla="*/ 814356 w 914614"/>
                  <a:gd name="connsiteY2" fmla="*/ 224021 h 765085"/>
                  <a:gd name="connsiteX3" fmla="*/ 814356 w 914614"/>
                  <a:gd name="connsiteY3" fmla="*/ 90010 h 765085"/>
                  <a:gd name="connsiteX4" fmla="*/ 35639 w 914614"/>
                  <a:gd name="connsiteY4" fmla="*/ 0 h 765085"/>
                  <a:gd name="connsiteX5" fmla="*/ 878975 w 914614"/>
                  <a:gd name="connsiteY5" fmla="*/ 0 h 765085"/>
                  <a:gd name="connsiteX6" fmla="*/ 914614 w 914614"/>
                  <a:gd name="connsiteY6" fmla="*/ 35639 h 765085"/>
                  <a:gd name="connsiteX7" fmla="*/ 914614 w 914614"/>
                  <a:gd name="connsiteY7" fmla="*/ 90010 h 765085"/>
                  <a:gd name="connsiteX8" fmla="*/ 873138 w 914614"/>
                  <a:gd name="connsiteY8" fmla="*/ 90010 h 765085"/>
                  <a:gd name="connsiteX9" fmla="*/ 873138 w 914614"/>
                  <a:gd name="connsiteY9" fmla="*/ 765085 h 765085"/>
                  <a:gd name="connsiteX10" fmla="*/ 814356 w 914614"/>
                  <a:gd name="connsiteY10" fmla="*/ 765085 h 765085"/>
                  <a:gd name="connsiteX11" fmla="*/ 814356 w 914614"/>
                  <a:gd name="connsiteY11" fmla="*/ 269740 h 765085"/>
                  <a:gd name="connsiteX12" fmla="*/ 96851 w 914614"/>
                  <a:gd name="connsiteY12" fmla="*/ 269740 h 765085"/>
                  <a:gd name="connsiteX13" fmla="*/ 96851 w 914614"/>
                  <a:gd name="connsiteY13" fmla="*/ 765085 h 765085"/>
                  <a:gd name="connsiteX14" fmla="*/ 38069 w 914614"/>
                  <a:gd name="connsiteY14" fmla="*/ 765085 h 765085"/>
                  <a:gd name="connsiteX15" fmla="*/ 38069 w 914614"/>
                  <a:gd name="connsiteY15" fmla="*/ 90010 h 765085"/>
                  <a:gd name="connsiteX16" fmla="*/ 0 w 914614"/>
                  <a:gd name="connsiteY16" fmla="*/ 90010 h 765085"/>
                  <a:gd name="connsiteX17" fmla="*/ 0 w 914614"/>
                  <a:gd name="connsiteY17" fmla="*/ 35639 h 765085"/>
                  <a:gd name="connsiteX18" fmla="*/ 35639 w 914614"/>
                  <a:gd name="connsiteY18" fmla="*/ 0 h 7650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914614" h="765085">
                    <a:moveTo>
                      <a:pt x="96851" y="90010"/>
                    </a:moveTo>
                    <a:lnTo>
                      <a:pt x="96851" y="224021"/>
                    </a:lnTo>
                    <a:lnTo>
                      <a:pt x="814356" y="224021"/>
                    </a:lnTo>
                    <a:lnTo>
                      <a:pt x="814356" y="90010"/>
                    </a:lnTo>
                    <a:close/>
                    <a:moveTo>
                      <a:pt x="35639" y="0"/>
                    </a:moveTo>
                    <a:lnTo>
                      <a:pt x="878975" y="0"/>
                    </a:lnTo>
                    <a:cubicBezTo>
                      <a:pt x="898658" y="0"/>
                      <a:pt x="914614" y="15956"/>
                      <a:pt x="914614" y="35639"/>
                    </a:cubicBezTo>
                    <a:lnTo>
                      <a:pt x="914614" y="90010"/>
                    </a:lnTo>
                    <a:lnTo>
                      <a:pt x="873138" y="90010"/>
                    </a:lnTo>
                    <a:lnTo>
                      <a:pt x="873138" y="765085"/>
                    </a:lnTo>
                    <a:lnTo>
                      <a:pt x="814356" y="765085"/>
                    </a:lnTo>
                    <a:lnTo>
                      <a:pt x="814356" y="269740"/>
                    </a:lnTo>
                    <a:lnTo>
                      <a:pt x="96851" y="269740"/>
                    </a:lnTo>
                    <a:lnTo>
                      <a:pt x="96851" y="765085"/>
                    </a:lnTo>
                    <a:lnTo>
                      <a:pt x="38069" y="765085"/>
                    </a:lnTo>
                    <a:lnTo>
                      <a:pt x="38069" y="90010"/>
                    </a:lnTo>
                    <a:lnTo>
                      <a:pt x="0" y="90010"/>
                    </a:lnTo>
                    <a:lnTo>
                      <a:pt x="0" y="35639"/>
                    </a:lnTo>
                    <a:cubicBezTo>
                      <a:pt x="0" y="15956"/>
                      <a:pt x="15956" y="0"/>
                      <a:pt x="35639" y="0"/>
                    </a:cubicBez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6FE78DBC-D30C-207A-5311-F1EFD13C5076}"/>
                  </a:ext>
                </a:extLst>
              </p:cNvPr>
              <p:cNvSpPr/>
              <p:nvPr/>
            </p:nvSpPr>
            <p:spPr bwMode="auto">
              <a:xfrm>
                <a:off x="2712719" y="2912146"/>
                <a:ext cx="541962" cy="945105"/>
              </a:xfrm>
              <a:custGeom>
                <a:avLst/>
                <a:gdLst>
                  <a:gd name="connsiteX0" fmla="*/ 94287 w 541962"/>
                  <a:gd name="connsiteY0" fmla="*/ 585064 h 945105"/>
                  <a:gd name="connsiteX1" fmla="*/ 94287 w 541962"/>
                  <a:gd name="connsiteY1" fmla="*/ 719076 h 945105"/>
                  <a:gd name="connsiteX2" fmla="*/ 483180 w 541962"/>
                  <a:gd name="connsiteY2" fmla="*/ 719076 h 945105"/>
                  <a:gd name="connsiteX3" fmla="*/ 483180 w 541962"/>
                  <a:gd name="connsiteY3" fmla="*/ 585064 h 945105"/>
                  <a:gd name="connsiteX4" fmla="*/ 483180 w 541962"/>
                  <a:gd name="connsiteY4" fmla="*/ 0 h 945105"/>
                  <a:gd name="connsiteX5" fmla="*/ 541962 w 541962"/>
                  <a:gd name="connsiteY5" fmla="*/ 0 h 945105"/>
                  <a:gd name="connsiteX6" fmla="*/ 541962 w 541962"/>
                  <a:gd name="connsiteY6" fmla="*/ 945105 h 945105"/>
                  <a:gd name="connsiteX7" fmla="*/ 483180 w 541962"/>
                  <a:gd name="connsiteY7" fmla="*/ 945105 h 945105"/>
                  <a:gd name="connsiteX8" fmla="*/ 483180 w 541962"/>
                  <a:gd name="connsiteY8" fmla="*/ 764795 h 945105"/>
                  <a:gd name="connsiteX9" fmla="*/ 94287 w 541962"/>
                  <a:gd name="connsiteY9" fmla="*/ 764795 h 945105"/>
                  <a:gd name="connsiteX10" fmla="*/ 94287 w 541962"/>
                  <a:gd name="connsiteY10" fmla="*/ 945105 h 945105"/>
                  <a:gd name="connsiteX11" fmla="*/ 35505 w 541962"/>
                  <a:gd name="connsiteY11" fmla="*/ 945105 h 945105"/>
                  <a:gd name="connsiteX12" fmla="*/ 35505 w 541962"/>
                  <a:gd name="connsiteY12" fmla="*/ 585064 h 945105"/>
                  <a:gd name="connsiteX13" fmla="*/ 0 w 541962"/>
                  <a:gd name="connsiteY13" fmla="*/ 585064 h 945105"/>
                  <a:gd name="connsiteX14" fmla="*/ 0 w 541962"/>
                  <a:gd name="connsiteY14" fmla="*/ 542774 h 945105"/>
                  <a:gd name="connsiteX15" fmla="*/ 27721 w 541962"/>
                  <a:gd name="connsiteY15" fmla="*/ 515053 h 945105"/>
                  <a:gd name="connsiteX16" fmla="*/ 483180 w 541962"/>
                  <a:gd name="connsiteY16" fmla="*/ 515053 h 9451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541962" h="945105">
                    <a:moveTo>
                      <a:pt x="94287" y="585064"/>
                    </a:moveTo>
                    <a:lnTo>
                      <a:pt x="94287" y="719076"/>
                    </a:lnTo>
                    <a:lnTo>
                      <a:pt x="483180" y="719076"/>
                    </a:lnTo>
                    <a:lnTo>
                      <a:pt x="483180" y="585064"/>
                    </a:lnTo>
                    <a:close/>
                    <a:moveTo>
                      <a:pt x="483180" y="0"/>
                    </a:moveTo>
                    <a:lnTo>
                      <a:pt x="541962" y="0"/>
                    </a:lnTo>
                    <a:lnTo>
                      <a:pt x="541962" y="945105"/>
                    </a:lnTo>
                    <a:lnTo>
                      <a:pt x="483180" y="945105"/>
                    </a:lnTo>
                    <a:lnTo>
                      <a:pt x="483180" y="764795"/>
                    </a:lnTo>
                    <a:lnTo>
                      <a:pt x="94287" y="764795"/>
                    </a:lnTo>
                    <a:lnTo>
                      <a:pt x="94287" y="945105"/>
                    </a:lnTo>
                    <a:lnTo>
                      <a:pt x="35505" y="945105"/>
                    </a:lnTo>
                    <a:lnTo>
                      <a:pt x="35505" y="585064"/>
                    </a:lnTo>
                    <a:lnTo>
                      <a:pt x="0" y="585064"/>
                    </a:lnTo>
                    <a:lnTo>
                      <a:pt x="0" y="542774"/>
                    </a:lnTo>
                    <a:cubicBezTo>
                      <a:pt x="0" y="527464"/>
                      <a:pt x="12411" y="515053"/>
                      <a:pt x="27721" y="515053"/>
                    </a:cubicBezTo>
                    <a:lnTo>
                      <a:pt x="483180" y="515053"/>
                    </a:lnTo>
                    <a:close/>
                  </a:path>
                </a:pathLst>
              </a:cu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0" name="フリーフォーム: 図形 59">
              <a:extLst>
                <a:ext uri="{FF2B5EF4-FFF2-40B4-BE49-F238E27FC236}">
                  <a16:creationId xmlns:a16="http://schemas.microsoft.com/office/drawing/2014/main" id="{BFAA9306-ADAD-8C40-D644-52E804BA4765}"/>
                </a:ext>
              </a:extLst>
            </p:cNvPr>
            <p:cNvSpPr/>
            <p:nvPr/>
          </p:nvSpPr>
          <p:spPr bwMode="auto">
            <a:xfrm>
              <a:off x="3829365" y="-1251520"/>
              <a:ext cx="958167" cy="1992071"/>
            </a:xfrm>
            <a:custGeom>
              <a:avLst/>
              <a:gdLst>
                <a:gd name="connsiteX0" fmla="*/ 584990 w 958167"/>
                <a:gd name="connsiteY0" fmla="*/ 0 h 1992071"/>
                <a:gd name="connsiteX1" fmla="*/ 944181 w 958167"/>
                <a:gd name="connsiteY1" fmla="*/ 414936 h 1992071"/>
                <a:gd name="connsiteX2" fmla="*/ 724804 w 958167"/>
                <a:gd name="connsiteY2" fmla="*/ 797264 h 1992071"/>
                <a:gd name="connsiteX3" fmla="*/ 642810 w 958167"/>
                <a:gd name="connsiteY3" fmla="*/ 816387 h 1992071"/>
                <a:gd name="connsiteX4" fmla="*/ 647877 w 958167"/>
                <a:gd name="connsiteY4" fmla="*/ 856300 h 1992071"/>
                <a:gd name="connsiteX5" fmla="*/ 661470 w 958167"/>
                <a:gd name="connsiteY5" fmla="*/ 859044 h 1992071"/>
                <a:gd name="connsiteX6" fmla="*/ 781470 w 958167"/>
                <a:gd name="connsiteY6" fmla="*/ 1040083 h 1992071"/>
                <a:gd name="connsiteX7" fmla="*/ 781469 w 958167"/>
                <a:gd name="connsiteY7" fmla="*/ 1500210 h 1992071"/>
                <a:gd name="connsiteX8" fmla="*/ 723922 w 958167"/>
                <a:gd name="connsiteY8" fmla="*/ 1639142 h 1992071"/>
                <a:gd name="connsiteX9" fmla="*/ 712938 w 958167"/>
                <a:gd name="connsiteY9" fmla="*/ 1646547 h 1992071"/>
                <a:gd name="connsiteX10" fmla="*/ 958167 w 958167"/>
                <a:gd name="connsiteY10" fmla="*/ 1939469 h 1992071"/>
                <a:gd name="connsiteX11" fmla="*/ 905565 w 958167"/>
                <a:gd name="connsiteY11" fmla="*/ 1992071 h 1992071"/>
                <a:gd name="connsiteX12" fmla="*/ 597201 w 958167"/>
                <a:gd name="connsiteY12" fmla="*/ 1733914 h 1992071"/>
                <a:gd name="connsiteX13" fmla="*/ 293298 w 958167"/>
                <a:gd name="connsiteY13" fmla="*/ 1986670 h 1992071"/>
                <a:gd name="connsiteX14" fmla="*/ 240696 w 958167"/>
                <a:gd name="connsiteY14" fmla="*/ 1934067 h 1992071"/>
                <a:gd name="connsiteX15" fmla="*/ 470266 w 958167"/>
                <a:gd name="connsiteY15" fmla="*/ 1658043 h 1992071"/>
                <a:gd name="connsiteX16" fmla="*/ 460012 w 958167"/>
                <a:gd name="connsiteY16" fmla="*/ 1651822 h 1992071"/>
                <a:gd name="connsiteX17" fmla="*/ 388512 w 958167"/>
                <a:gd name="connsiteY17" fmla="*/ 1500209 h 1992071"/>
                <a:gd name="connsiteX18" fmla="*/ 388512 w 958167"/>
                <a:gd name="connsiteY18" fmla="*/ 1150934 h 1992071"/>
                <a:gd name="connsiteX19" fmla="*/ 337208 w 958167"/>
                <a:gd name="connsiteY19" fmla="*/ 1180555 h 1992071"/>
                <a:gd name="connsiteX20" fmla="*/ 291903 w 958167"/>
                <a:gd name="connsiteY20" fmla="*/ 1186519 h 1992071"/>
                <a:gd name="connsiteX21" fmla="*/ 285348 w 958167"/>
                <a:gd name="connsiteY21" fmla="*/ 1183320 h 1992071"/>
                <a:gd name="connsiteX22" fmla="*/ 44266 w 958167"/>
                <a:gd name="connsiteY22" fmla="*/ 1118723 h 1992071"/>
                <a:gd name="connsiteX23" fmla="*/ 2049 w 958167"/>
                <a:gd name="connsiteY23" fmla="*/ 1045601 h 1992071"/>
                <a:gd name="connsiteX24" fmla="*/ 75171 w 958167"/>
                <a:gd name="connsiteY24" fmla="*/ 1003384 h 1992071"/>
                <a:gd name="connsiteX25" fmla="*/ 300627 w 958167"/>
                <a:gd name="connsiteY25" fmla="*/ 1063794 h 1992071"/>
                <a:gd name="connsiteX26" fmla="*/ 392990 w 958167"/>
                <a:gd name="connsiteY26" fmla="*/ 1010468 h 1992071"/>
                <a:gd name="connsiteX27" fmla="*/ 397346 w 958167"/>
                <a:gd name="connsiteY27" fmla="*/ 981656 h 1992071"/>
                <a:gd name="connsiteX28" fmla="*/ 508513 w 958167"/>
                <a:gd name="connsiteY28" fmla="*/ 859044 h 1992071"/>
                <a:gd name="connsiteX29" fmla="*/ 522105 w 958167"/>
                <a:gd name="connsiteY29" fmla="*/ 856300 h 1992071"/>
                <a:gd name="connsiteX30" fmla="*/ 527173 w 958167"/>
                <a:gd name="connsiteY30" fmla="*/ 816388 h 1992071"/>
                <a:gd name="connsiteX31" fmla="*/ 445177 w 958167"/>
                <a:gd name="connsiteY31" fmla="*/ 797264 h 1992071"/>
                <a:gd name="connsiteX32" fmla="*/ 225799 w 958167"/>
                <a:gd name="connsiteY32" fmla="*/ 414936 h 1992071"/>
                <a:gd name="connsiteX33" fmla="*/ 584990 w 958167"/>
                <a:gd name="connsiteY33" fmla="*/ 0 h 19920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958167" h="1992071">
                  <a:moveTo>
                    <a:pt x="584990" y="0"/>
                  </a:moveTo>
                  <a:cubicBezTo>
                    <a:pt x="783366" y="0"/>
                    <a:pt x="944181" y="185773"/>
                    <a:pt x="944181" y="414936"/>
                  </a:cubicBezTo>
                  <a:cubicBezTo>
                    <a:pt x="944181" y="586808"/>
                    <a:pt x="853723" y="734274"/>
                    <a:pt x="724804" y="797264"/>
                  </a:cubicBezTo>
                  <a:lnTo>
                    <a:pt x="642810" y="816387"/>
                  </a:lnTo>
                  <a:lnTo>
                    <a:pt x="647877" y="856300"/>
                  </a:lnTo>
                  <a:lnTo>
                    <a:pt x="661470" y="859044"/>
                  </a:lnTo>
                  <a:cubicBezTo>
                    <a:pt x="731989" y="888872"/>
                    <a:pt x="781470" y="958699"/>
                    <a:pt x="781470" y="1040083"/>
                  </a:cubicBezTo>
                  <a:cubicBezTo>
                    <a:pt x="781470" y="1193459"/>
                    <a:pt x="781469" y="1346834"/>
                    <a:pt x="781469" y="1500210"/>
                  </a:cubicBezTo>
                  <a:cubicBezTo>
                    <a:pt x="781469" y="1554466"/>
                    <a:pt x="759477" y="1603586"/>
                    <a:pt x="723922" y="1639142"/>
                  </a:cubicBezTo>
                  <a:lnTo>
                    <a:pt x="712938" y="1646547"/>
                  </a:lnTo>
                  <a:lnTo>
                    <a:pt x="958167" y="1939469"/>
                  </a:lnTo>
                  <a:lnTo>
                    <a:pt x="905565" y="1992071"/>
                  </a:lnTo>
                  <a:lnTo>
                    <a:pt x="597201" y="1733914"/>
                  </a:lnTo>
                  <a:lnTo>
                    <a:pt x="293298" y="1986670"/>
                  </a:lnTo>
                  <a:lnTo>
                    <a:pt x="240696" y="1934067"/>
                  </a:lnTo>
                  <a:lnTo>
                    <a:pt x="470266" y="1658043"/>
                  </a:lnTo>
                  <a:lnTo>
                    <a:pt x="460012" y="1651822"/>
                  </a:lnTo>
                  <a:cubicBezTo>
                    <a:pt x="416346" y="1615785"/>
                    <a:pt x="388512" y="1561247"/>
                    <a:pt x="388512" y="1500209"/>
                  </a:cubicBezTo>
                  <a:lnTo>
                    <a:pt x="388512" y="1150934"/>
                  </a:lnTo>
                  <a:lnTo>
                    <a:pt x="337208" y="1180555"/>
                  </a:lnTo>
                  <a:cubicBezTo>
                    <a:pt x="322930" y="1188798"/>
                    <a:pt x="306662" y="1190474"/>
                    <a:pt x="291903" y="1186519"/>
                  </a:cubicBezTo>
                  <a:lnTo>
                    <a:pt x="285348" y="1183320"/>
                  </a:lnTo>
                  <a:lnTo>
                    <a:pt x="44266" y="1118723"/>
                  </a:lnTo>
                  <a:cubicBezTo>
                    <a:pt x="12416" y="1110189"/>
                    <a:pt x="-6485" y="1077451"/>
                    <a:pt x="2049" y="1045601"/>
                  </a:cubicBezTo>
                  <a:cubicBezTo>
                    <a:pt x="10584" y="1013750"/>
                    <a:pt x="43321" y="994849"/>
                    <a:pt x="75171" y="1003384"/>
                  </a:cubicBezTo>
                  <a:lnTo>
                    <a:pt x="300627" y="1063794"/>
                  </a:lnTo>
                  <a:lnTo>
                    <a:pt x="392990" y="1010468"/>
                  </a:lnTo>
                  <a:lnTo>
                    <a:pt x="397346" y="981656"/>
                  </a:lnTo>
                  <a:cubicBezTo>
                    <a:pt x="414568" y="926285"/>
                    <a:pt x="455624" y="881415"/>
                    <a:pt x="508513" y="859044"/>
                  </a:cubicBezTo>
                  <a:lnTo>
                    <a:pt x="522105" y="856300"/>
                  </a:lnTo>
                  <a:lnTo>
                    <a:pt x="527173" y="816388"/>
                  </a:lnTo>
                  <a:lnTo>
                    <a:pt x="445177" y="797264"/>
                  </a:lnTo>
                  <a:cubicBezTo>
                    <a:pt x="316258" y="734274"/>
                    <a:pt x="225799" y="586808"/>
                    <a:pt x="225799" y="414936"/>
                  </a:cubicBezTo>
                  <a:cubicBezTo>
                    <a:pt x="225799" y="185773"/>
                    <a:pt x="386614" y="0"/>
                    <a:pt x="584990" y="0"/>
                  </a:cubicBez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4139657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</TotalTime>
  <Words>128</Words>
  <Application>Microsoft Office PowerPoint</Application>
  <PresentationFormat>A4 210 x 297 mm</PresentationFormat>
  <Paragraphs>31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poph64_テーブルやイスを移動させた方は、使用後に元の場所に戻してください</dc:title>
  <dc:subject>poph64_テーブルやイスを移動させた方は、使用後に元の場所に戻してください</dc:subject>
  <dc:creator>でじけろお</dc:creator>
  <cp:revision>1</cp:revision>
  <dcterms:created xsi:type="dcterms:W3CDTF">2014-12-04T06:28:15Z</dcterms:created>
  <dcterms:modified xsi:type="dcterms:W3CDTF">2025-04-04T06:41:38Z</dcterms:modified>
  <cp:version>1</cp:version>
</cp:coreProperties>
</file>

<file path=docProps/thumbnail.jpeg>
</file>